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
  </p:notesMasterIdLst>
  <p:handoutMasterIdLst>
    <p:handoutMasterId r:id="rId15"/>
  </p:handoutMasterIdLst>
  <p:sldIdLst>
    <p:sldId id="265" r:id="rId2"/>
    <p:sldId id="421" r:id="rId3"/>
    <p:sldId id="444" r:id="rId4"/>
    <p:sldId id="445" r:id="rId5"/>
    <p:sldId id="451" r:id="rId6"/>
    <p:sldId id="446" r:id="rId7"/>
    <p:sldId id="441" r:id="rId8"/>
    <p:sldId id="448" r:id="rId9"/>
    <p:sldId id="449" r:id="rId10"/>
    <p:sldId id="450" r:id="rId11"/>
    <p:sldId id="447" r:id="rId12"/>
    <p:sldId id="44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0B10CE5-6882-2DE7-9902-BAC4E601EA9A}" name="Ramtin Gharleghi" initials="RG" userId="S::z5190098@ad.unsw.edu.au::2d9e2e9d-6010-4e5a-81fc-9c56bfbf9f7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3BDC2F-6334-4C10-8EA5-83EADEA4309D}" v="38" dt="2024-03-28T02:53:40.04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92"/>
    <p:restoredTop sz="93175" autoAdjust="0"/>
  </p:normalViewPr>
  <p:slideViewPr>
    <p:cSldViewPr snapToGrid="0">
      <p:cViewPr varScale="1">
        <p:scale>
          <a:sx n="86" d="100"/>
          <a:sy n="86" d="100"/>
        </p:scale>
        <p:origin x="92" y="4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nit Singh" userId="b4d4e167-5b1e-4244-b3e0-a2cbab649a82" providerId="ADAL" clId="{2D3BDC2F-6334-4C10-8EA5-83EADEA4309D}"/>
    <pc:docChg chg="undo redo custSel addSld delSld modSld">
      <pc:chgData name="Sonit Singh" userId="b4d4e167-5b1e-4244-b3e0-a2cbab649a82" providerId="ADAL" clId="{2D3BDC2F-6334-4C10-8EA5-83EADEA4309D}" dt="2024-03-28T02:54:16.853" v="597" actId="1076"/>
      <pc:docMkLst>
        <pc:docMk/>
      </pc:docMkLst>
      <pc:sldChg chg="addSp delSp modSp mod">
        <pc:chgData name="Sonit Singh" userId="b4d4e167-5b1e-4244-b3e0-a2cbab649a82" providerId="ADAL" clId="{2D3BDC2F-6334-4C10-8EA5-83EADEA4309D}" dt="2024-03-28T02:02:00.103" v="565" actId="1076"/>
        <pc:sldMkLst>
          <pc:docMk/>
          <pc:sldMk cId="3413601089" sldId="265"/>
        </pc:sldMkLst>
        <pc:spChg chg="mod">
          <ac:chgData name="Sonit Singh" userId="b4d4e167-5b1e-4244-b3e0-a2cbab649a82" providerId="ADAL" clId="{2D3BDC2F-6334-4C10-8EA5-83EADEA4309D}" dt="2024-03-28T02:02:00.103" v="565" actId="1076"/>
          <ac:spMkLst>
            <pc:docMk/>
            <pc:sldMk cId="3413601089" sldId="265"/>
            <ac:spMk id="3" creationId="{5CCCC68E-A06E-1747-A719-B74DFB9FB81B}"/>
          </ac:spMkLst>
        </pc:spChg>
        <pc:spChg chg="del">
          <ac:chgData name="Sonit Singh" userId="b4d4e167-5b1e-4244-b3e0-a2cbab649a82" providerId="ADAL" clId="{2D3BDC2F-6334-4C10-8EA5-83EADEA4309D}" dt="2024-03-28T01:58:48.883" v="539" actId="478"/>
          <ac:spMkLst>
            <pc:docMk/>
            <pc:sldMk cId="3413601089" sldId="265"/>
            <ac:spMk id="4" creationId="{A7708AC6-1F0E-CD47-BA19-E73287BA2393}"/>
          </ac:spMkLst>
        </pc:spChg>
        <pc:spChg chg="del">
          <ac:chgData name="Sonit Singh" userId="b4d4e167-5b1e-4244-b3e0-a2cbab649a82" providerId="ADAL" clId="{2D3BDC2F-6334-4C10-8EA5-83EADEA4309D}" dt="2024-03-28T01:59:47.019" v="553" actId="478"/>
          <ac:spMkLst>
            <pc:docMk/>
            <pc:sldMk cId="3413601089" sldId="265"/>
            <ac:spMk id="5" creationId="{2C58C2A2-E1ED-9249-83BE-592BCD539E66}"/>
          </ac:spMkLst>
        </pc:spChg>
        <pc:picChg chg="add mod">
          <ac:chgData name="Sonit Singh" userId="b4d4e167-5b1e-4244-b3e0-a2cbab649a82" providerId="ADAL" clId="{2D3BDC2F-6334-4C10-8EA5-83EADEA4309D}" dt="2024-03-28T01:59:38.677" v="552" actId="14100"/>
          <ac:picMkLst>
            <pc:docMk/>
            <pc:sldMk cId="3413601089" sldId="265"/>
            <ac:picMk id="6" creationId="{AF95A7F8-F2A2-EFC0-2817-0AC4F9CF1109}"/>
          </ac:picMkLst>
        </pc:picChg>
        <pc:picChg chg="add mod">
          <ac:chgData name="Sonit Singh" userId="b4d4e167-5b1e-4244-b3e0-a2cbab649a82" providerId="ADAL" clId="{2D3BDC2F-6334-4C10-8EA5-83EADEA4309D}" dt="2024-03-28T01:59:35.493" v="551" actId="14100"/>
          <ac:picMkLst>
            <pc:docMk/>
            <pc:sldMk cId="3413601089" sldId="265"/>
            <ac:picMk id="7" creationId="{E4451454-1966-ABEC-2BCE-90AA80F8BF9C}"/>
          </ac:picMkLst>
        </pc:picChg>
        <pc:picChg chg="del">
          <ac:chgData name="Sonit Singh" userId="b4d4e167-5b1e-4244-b3e0-a2cbab649a82" providerId="ADAL" clId="{2D3BDC2F-6334-4C10-8EA5-83EADEA4309D}" dt="2024-03-28T01:58:24.212" v="530" actId="478"/>
          <ac:picMkLst>
            <pc:docMk/>
            <pc:sldMk cId="3413601089" sldId="265"/>
            <ac:picMk id="1026" creationId="{B33F50E7-88F1-4249-A82E-C0223271A983}"/>
          </ac:picMkLst>
        </pc:picChg>
      </pc:sldChg>
      <pc:sldChg chg="addSp modSp mod">
        <pc:chgData name="Sonit Singh" userId="b4d4e167-5b1e-4244-b3e0-a2cbab649a82" providerId="ADAL" clId="{2D3BDC2F-6334-4C10-8EA5-83EADEA4309D}" dt="2024-03-28T01:52:51.788" v="356" actId="20577"/>
        <pc:sldMkLst>
          <pc:docMk/>
          <pc:sldMk cId="1358156115" sldId="415"/>
        </pc:sldMkLst>
        <pc:spChg chg="add mod">
          <ac:chgData name="Sonit Singh" userId="b4d4e167-5b1e-4244-b3e0-a2cbab649a82" providerId="ADAL" clId="{2D3BDC2F-6334-4C10-8EA5-83EADEA4309D}" dt="2024-03-28T01:52:51.788" v="356" actId="20577"/>
          <ac:spMkLst>
            <pc:docMk/>
            <pc:sldMk cId="1358156115" sldId="415"/>
            <ac:spMk id="5" creationId="{B882631B-1DA1-7A30-18F1-A5780D5FA82A}"/>
          </ac:spMkLst>
        </pc:spChg>
      </pc:sldChg>
      <pc:sldChg chg="addSp modSp">
        <pc:chgData name="Sonit Singh" userId="b4d4e167-5b1e-4244-b3e0-a2cbab649a82" providerId="ADAL" clId="{2D3BDC2F-6334-4C10-8EA5-83EADEA4309D}" dt="2024-03-28T01:53:10.935" v="358"/>
        <pc:sldMkLst>
          <pc:docMk/>
          <pc:sldMk cId="2717064764" sldId="416"/>
        </pc:sldMkLst>
        <pc:spChg chg="add mod">
          <ac:chgData name="Sonit Singh" userId="b4d4e167-5b1e-4244-b3e0-a2cbab649a82" providerId="ADAL" clId="{2D3BDC2F-6334-4C10-8EA5-83EADEA4309D}" dt="2024-03-28T01:53:10.935" v="358"/>
          <ac:spMkLst>
            <pc:docMk/>
            <pc:sldMk cId="2717064764" sldId="416"/>
            <ac:spMk id="5" creationId="{5B7878A4-6818-2982-F818-4380B0DD5BC1}"/>
          </ac:spMkLst>
        </pc:spChg>
      </pc:sldChg>
      <pc:sldChg chg="addSp modSp">
        <pc:chgData name="Sonit Singh" userId="b4d4e167-5b1e-4244-b3e0-a2cbab649a82" providerId="ADAL" clId="{2D3BDC2F-6334-4C10-8EA5-83EADEA4309D}" dt="2024-03-28T01:53:14.306" v="359"/>
        <pc:sldMkLst>
          <pc:docMk/>
          <pc:sldMk cId="3856706299" sldId="417"/>
        </pc:sldMkLst>
        <pc:spChg chg="add mod">
          <ac:chgData name="Sonit Singh" userId="b4d4e167-5b1e-4244-b3e0-a2cbab649a82" providerId="ADAL" clId="{2D3BDC2F-6334-4C10-8EA5-83EADEA4309D}" dt="2024-03-28T01:53:14.306" v="359"/>
          <ac:spMkLst>
            <pc:docMk/>
            <pc:sldMk cId="3856706299" sldId="417"/>
            <ac:spMk id="11" creationId="{EC23A056-FAA7-F9E2-1814-2CCA361C265F}"/>
          </ac:spMkLst>
        </pc:spChg>
      </pc:sldChg>
      <pc:sldChg chg="addSp modSp">
        <pc:chgData name="Sonit Singh" userId="b4d4e167-5b1e-4244-b3e0-a2cbab649a82" providerId="ADAL" clId="{2D3BDC2F-6334-4C10-8EA5-83EADEA4309D}" dt="2024-03-28T01:53:17.669" v="360"/>
        <pc:sldMkLst>
          <pc:docMk/>
          <pc:sldMk cId="3423287118" sldId="418"/>
        </pc:sldMkLst>
        <pc:spChg chg="add mod">
          <ac:chgData name="Sonit Singh" userId="b4d4e167-5b1e-4244-b3e0-a2cbab649a82" providerId="ADAL" clId="{2D3BDC2F-6334-4C10-8EA5-83EADEA4309D}" dt="2024-03-28T01:53:17.669" v="360"/>
          <ac:spMkLst>
            <pc:docMk/>
            <pc:sldMk cId="3423287118" sldId="418"/>
            <ac:spMk id="5" creationId="{3D5DB763-365B-A9AD-E004-C364DF95DBDD}"/>
          </ac:spMkLst>
        </pc:spChg>
      </pc:sldChg>
      <pc:sldChg chg="addSp delSp modSp mod">
        <pc:chgData name="Sonit Singh" userId="b4d4e167-5b1e-4244-b3e0-a2cbab649a82" providerId="ADAL" clId="{2D3BDC2F-6334-4C10-8EA5-83EADEA4309D}" dt="2024-03-28T01:53:26.351" v="362"/>
        <pc:sldMkLst>
          <pc:docMk/>
          <pc:sldMk cId="626192194" sldId="419"/>
        </pc:sldMkLst>
        <pc:spChg chg="del">
          <ac:chgData name="Sonit Singh" userId="b4d4e167-5b1e-4244-b3e0-a2cbab649a82" providerId="ADAL" clId="{2D3BDC2F-6334-4C10-8EA5-83EADEA4309D}" dt="2024-03-28T01:53:24.148" v="361" actId="478"/>
          <ac:spMkLst>
            <pc:docMk/>
            <pc:sldMk cId="626192194" sldId="419"/>
            <ac:spMk id="8" creationId="{21ECBBAF-BAD8-924B-4536-6D99C7EF8CB2}"/>
          </ac:spMkLst>
        </pc:spChg>
        <pc:spChg chg="add mod">
          <ac:chgData name="Sonit Singh" userId="b4d4e167-5b1e-4244-b3e0-a2cbab649a82" providerId="ADAL" clId="{2D3BDC2F-6334-4C10-8EA5-83EADEA4309D}" dt="2024-03-28T01:53:26.351" v="362"/>
          <ac:spMkLst>
            <pc:docMk/>
            <pc:sldMk cId="626192194" sldId="419"/>
            <ac:spMk id="9" creationId="{EA16A3CD-9C10-1B72-DF71-4503CF3C3533}"/>
          </ac:spMkLst>
        </pc:spChg>
      </pc:sldChg>
      <pc:sldChg chg="addSp delSp modSp mod">
        <pc:chgData name="Sonit Singh" userId="b4d4e167-5b1e-4244-b3e0-a2cbab649a82" providerId="ADAL" clId="{2D3BDC2F-6334-4C10-8EA5-83EADEA4309D}" dt="2024-03-28T01:53:32.818" v="364"/>
        <pc:sldMkLst>
          <pc:docMk/>
          <pc:sldMk cId="904114198" sldId="420"/>
        </pc:sldMkLst>
        <pc:spChg chg="add mod">
          <ac:chgData name="Sonit Singh" userId="b4d4e167-5b1e-4244-b3e0-a2cbab649a82" providerId="ADAL" clId="{2D3BDC2F-6334-4C10-8EA5-83EADEA4309D}" dt="2024-03-28T01:53:32.818" v="364"/>
          <ac:spMkLst>
            <pc:docMk/>
            <pc:sldMk cId="904114198" sldId="420"/>
            <ac:spMk id="5" creationId="{686F3D52-598D-1C48-2A98-10608B3C9426}"/>
          </ac:spMkLst>
        </pc:spChg>
        <pc:spChg chg="del">
          <ac:chgData name="Sonit Singh" userId="b4d4e167-5b1e-4244-b3e0-a2cbab649a82" providerId="ADAL" clId="{2D3BDC2F-6334-4C10-8EA5-83EADEA4309D}" dt="2024-03-28T01:53:30.452" v="363" actId="478"/>
          <ac:spMkLst>
            <pc:docMk/>
            <pc:sldMk cId="904114198" sldId="420"/>
            <ac:spMk id="8" creationId="{21ECBBAF-BAD8-924B-4536-6D99C7EF8CB2}"/>
          </ac:spMkLst>
        </pc:spChg>
      </pc:sldChg>
      <pc:sldChg chg="addSp modSp">
        <pc:chgData name="Sonit Singh" userId="b4d4e167-5b1e-4244-b3e0-a2cbab649a82" providerId="ADAL" clId="{2D3BDC2F-6334-4C10-8EA5-83EADEA4309D}" dt="2024-03-28T01:53:02.825" v="357"/>
        <pc:sldMkLst>
          <pc:docMk/>
          <pc:sldMk cId="4241363650" sldId="421"/>
        </pc:sldMkLst>
        <pc:spChg chg="add mod">
          <ac:chgData name="Sonit Singh" userId="b4d4e167-5b1e-4244-b3e0-a2cbab649a82" providerId="ADAL" clId="{2D3BDC2F-6334-4C10-8EA5-83EADEA4309D}" dt="2024-03-28T01:53:02.825" v="357"/>
          <ac:spMkLst>
            <pc:docMk/>
            <pc:sldMk cId="4241363650" sldId="421"/>
            <ac:spMk id="5" creationId="{47471554-0422-62B8-814A-4ABC624E8E60}"/>
          </ac:spMkLst>
        </pc:spChg>
      </pc:sldChg>
      <pc:sldChg chg="addSp delSp modSp mod">
        <pc:chgData name="Sonit Singh" userId="b4d4e167-5b1e-4244-b3e0-a2cbab649a82" providerId="ADAL" clId="{2D3BDC2F-6334-4C10-8EA5-83EADEA4309D}" dt="2024-03-28T01:53:38.867" v="366"/>
        <pc:sldMkLst>
          <pc:docMk/>
          <pc:sldMk cId="1239463707" sldId="422"/>
        </pc:sldMkLst>
        <pc:spChg chg="add mod">
          <ac:chgData name="Sonit Singh" userId="b4d4e167-5b1e-4244-b3e0-a2cbab649a82" providerId="ADAL" clId="{2D3BDC2F-6334-4C10-8EA5-83EADEA4309D}" dt="2024-03-28T01:53:38.867" v="366"/>
          <ac:spMkLst>
            <pc:docMk/>
            <pc:sldMk cId="1239463707" sldId="422"/>
            <ac:spMk id="5" creationId="{36975528-33F0-DF73-A379-72DDEE3D709D}"/>
          </ac:spMkLst>
        </pc:spChg>
        <pc:spChg chg="del">
          <ac:chgData name="Sonit Singh" userId="b4d4e167-5b1e-4244-b3e0-a2cbab649a82" providerId="ADAL" clId="{2D3BDC2F-6334-4C10-8EA5-83EADEA4309D}" dt="2024-03-28T01:53:37.237" v="365" actId="478"/>
          <ac:spMkLst>
            <pc:docMk/>
            <pc:sldMk cId="1239463707" sldId="422"/>
            <ac:spMk id="8" creationId="{21ECBBAF-BAD8-924B-4536-6D99C7EF8CB2}"/>
          </ac:spMkLst>
        </pc:spChg>
      </pc:sldChg>
      <pc:sldChg chg="addSp delSp modSp mod">
        <pc:chgData name="Sonit Singh" userId="b4d4e167-5b1e-4244-b3e0-a2cbab649a82" providerId="ADAL" clId="{2D3BDC2F-6334-4C10-8EA5-83EADEA4309D}" dt="2024-03-28T01:53:57.776" v="372"/>
        <pc:sldMkLst>
          <pc:docMk/>
          <pc:sldMk cId="736746324" sldId="423"/>
        </pc:sldMkLst>
        <pc:spChg chg="add mod">
          <ac:chgData name="Sonit Singh" userId="b4d4e167-5b1e-4244-b3e0-a2cbab649a82" providerId="ADAL" clId="{2D3BDC2F-6334-4C10-8EA5-83EADEA4309D}" dt="2024-03-28T01:53:57.776" v="372"/>
          <ac:spMkLst>
            <pc:docMk/>
            <pc:sldMk cId="736746324" sldId="423"/>
            <ac:spMk id="5" creationId="{D1F51E6E-1772-5D09-2205-F00B8EEF8FD2}"/>
          </ac:spMkLst>
        </pc:spChg>
        <pc:spChg chg="del">
          <ac:chgData name="Sonit Singh" userId="b4d4e167-5b1e-4244-b3e0-a2cbab649a82" providerId="ADAL" clId="{2D3BDC2F-6334-4C10-8EA5-83EADEA4309D}" dt="2024-03-28T01:53:56.209" v="371" actId="478"/>
          <ac:spMkLst>
            <pc:docMk/>
            <pc:sldMk cId="736746324" sldId="423"/>
            <ac:spMk id="8" creationId="{21ECBBAF-BAD8-924B-4536-6D99C7EF8CB2}"/>
          </ac:spMkLst>
        </pc:spChg>
      </pc:sldChg>
      <pc:sldChg chg="addSp delSp modSp mod">
        <pc:chgData name="Sonit Singh" userId="b4d4e167-5b1e-4244-b3e0-a2cbab649a82" providerId="ADAL" clId="{2D3BDC2F-6334-4C10-8EA5-83EADEA4309D}" dt="2024-03-28T01:54:22.063" v="380"/>
        <pc:sldMkLst>
          <pc:docMk/>
          <pc:sldMk cId="3017400174" sldId="424"/>
        </pc:sldMkLst>
        <pc:spChg chg="add mod">
          <ac:chgData name="Sonit Singh" userId="b4d4e167-5b1e-4244-b3e0-a2cbab649a82" providerId="ADAL" clId="{2D3BDC2F-6334-4C10-8EA5-83EADEA4309D}" dt="2024-03-28T01:54:22.063" v="380"/>
          <ac:spMkLst>
            <pc:docMk/>
            <pc:sldMk cId="3017400174" sldId="424"/>
            <ac:spMk id="5" creationId="{D1479261-B4BF-4C8D-233F-BF54298A799A}"/>
          </ac:spMkLst>
        </pc:spChg>
        <pc:spChg chg="del">
          <ac:chgData name="Sonit Singh" userId="b4d4e167-5b1e-4244-b3e0-a2cbab649a82" providerId="ADAL" clId="{2D3BDC2F-6334-4C10-8EA5-83EADEA4309D}" dt="2024-03-28T01:54:20.646" v="379" actId="478"/>
          <ac:spMkLst>
            <pc:docMk/>
            <pc:sldMk cId="3017400174" sldId="424"/>
            <ac:spMk id="8" creationId="{21ECBBAF-BAD8-924B-4536-6D99C7EF8CB2}"/>
          </ac:spMkLst>
        </pc:spChg>
      </pc:sldChg>
      <pc:sldChg chg="addSp delSp modSp mod">
        <pc:chgData name="Sonit Singh" userId="b4d4e167-5b1e-4244-b3e0-a2cbab649a82" providerId="ADAL" clId="{2D3BDC2F-6334-4C10-8EA5-83EADEA4309D}" dt="2024-03-28T01:53:46.217" v="368"/>
        <pc:sldMkLst>
          <pc:docMk/>
          <pc:sldMk cId="619309492" sldId="425"/>
        </pc:sldMkLst>
        <pc:spChg chg="add mod">
          <ac:chgData name="Sonit Singh" userId="b4d4e167-5b1e-4244-b3e0-a2cbab649a82" providerId="ADAL" clId="{2D3BDC2F-6334-4C10-8EA5-83EADEA4309D}" dt="2024-03-28T01:53:46.217" v="368"/>
          <ac:spMkLst>
            <pc:docMk/>
            <pc:sldMk cId="619309492" sldId="425"/>
            <ac:spMk id="5" creationId="{9686DD55-0CE4-9875-71D1-748E4E677332}"/>
          </ac:spMkLst>
        </pc:spChg>
        <pc:spChg chg="del">
          <ac:chgData name="Sonit Singh" userId="b4d4e167-5b1e-4244-b3e0-a2cbab649a82" providerId="ADAL" clId="{2D3BDC2F-6334-4C10-8EA5-83EADEA4309D}" dt="2024-03-28T01:53:44.665" v="367" actId="478"/>
          <ac:spMkLst>
            <pc:docMk/>
            <pc:sldMk cId="619309492" sldId="425"/>
            <ac:spMk id="8" creationId="{21ECBBAF-BAD8-924B-4536-6D99C7EF8CB2}"/>
          </ac:spMkLst>
        </pc:spChg>
      </pc:sldChg>
      <pc:sldChg chg="addSp delSp modSp mod">
        <pc:chgData name="Sonit Singh" userId="b4d4e167-5b1e-4244-b3e0-a2cbab649a82" providerId="ADAL" clId="{2D3BDC2F-6334-4C10-8EA5-83EADEA4309D}" dt="2024-03-28T01:53:51.336" v="370"/>
        <pc:sldMkLst>
          <pc:docMk/>
          <pc:sldMk cId="708102141" sldId="426"/>
        </pc:sldMkLst>
        <pc:spChg chg="add mod">
          <ac:chgData name="Sonit Singh" userId="b4d4e167-5b1e-4244-b3e0-a2cbab649a82" providerId="ADAL" clId="{2D3BDC2F-6334-4C10-8EA5-83EADEA4309D}" dt="2024-03-28T01:53:51.336" v="370"/>
          <ac:spMkLst>
            <pc:docMk/>
            <pc:sldMk cId="708102141" sldId="426"/>
            <ac:spMk id="5" creationId="{D5E9A8C4-0992-0D01-A3B8-C436FAAA38E5}"/>
          </ac:spMkLst>
        </pc:spChg>
        <pc:spChg chg="del">
          <ac:chgData name="Sonit Singh" userId="b4d4e167-5b1e-4244-b3e0-a2cbab649a82" providerId="ADAL" clId="{2D3BDC2F-6334-4C10-8EA5-83EADEA4309D}" dt="2024-03-28T01:53:49.689" v="369" actId="478"/>
          <ac:spMkLst>
            <pc:docMk/>
            <pc:sldMk cId="708102141" sldId="426"/>
            <ac:spMk id="8" creationId="{21ECBBAF-BAD8-924B-4536-6D99C7EF8CB2}"/>
          </ac:spMkLst>
        </pc:spChg>
      </pc:sldChg>
      <pc:sldChg chg="addSp delSp modSp mod">
        <pc:chgData name="Sonit Singh" userId="b4d4e167-5b1e-4244-b3e0-a2cbab649a82" providerId="ADAL" clId="{2D3BDC2F-6334-4C10-8EA5-83EADEA4309D}" dt="2024-03-28T01:54:02.919" v="374"/>
        <pc:sldMkLst>
          <pc:docMk/>
          <pc:sldMk cId="2652084144" sldId="427"/>
        </pc:sldMkLst>
        <pc:spChg chg="add mod">
          <ac:chgData name="Sonit Singh" userId="b4d4e167-5b1e-4244-b3e0-a2cbab649a82" providerId="ADAL" clId="{2D3BDC2F-6334-4C10-8EA5-83EADEA4309D}" dt="2024-03-28T01:54:02.919" v="374"/>
          <ac:spMkLst>
            <pc:docMk/>
            <pc:sldMk cId="2652084144" sldId="427"/>
            <ac:spMk id="5" creationId="{6E2B8E8A-77E2-6638-6D4C-C9C5EE60ABA4}"/>
          </ac:spMkLst>
        </pc:spChg>
        <pc:spChg chg="del">
          <ac:chgData name="Sonit Singh" userId="b4d4e167-5b1e-4244-b3e0-a2cbab649a82" providerId="ADAL" clId="{2D3BDC2F-6334-4C10-8EA5-83EADEA4309D}" dt="2024-03-28T01:54:01.570" v="373" actId="478"/>
          <ac:spMkLst>
            <pc:docMk/>
            <pc:sldMk cId="2652084144" sldId="427"/>
            <ac:spMk id="8" creationId="{21ECBBAF-BAD8-924B-4536-6D99C7EF8CB2}"/>
          </ac:spMkLst>
        </pc:spChg>
      </pc:sldChg>
      <pc:sldChg chg="addSp delSp modSp mod">
        <pc:chgData name="Sonit Singh" userId="b4d4e167-5b1e-4244-b3e0-a2cbab649a82" providerId="ADAL" clId="{2D3BDC2F-6334-4C10-8EA5-83EADEA4309D}" dt="2024-03-28T01:54:14.862" v="378"/>
        <pc:sldMkLst>
          <pc:docMk/>
          <pc:sldMk cId="47810063" sldId="428"/>
        </pc:sldMkLst>
        <pc:spChg chg="add mod">
          <ac:chgData name="Sonit Singh" userId="b4d4e167-5b1e-4244-b3e0-a2cbab649a82" providerId="ADAL" clId="{2D3BDC2F-6334-4C10-8EA5-83EADEA4309D}" dt="2024-03-28T01:54:14.862" v="378"/>
          <ac:spMkLst>
            <pc:docMk/>
            <pc:sldMk cId="47810063" sldId="428"/>
            <ac:spMk id="5" creationId="{58C2CA79-642B-A456-C901-0AC3BFC5E10B}"/>
          </ac:spMkLst>
        </pc:spChg>
        <pc:spChg chg="del">
          <ac:chgData name="Sonit Singh" userId="b4d4e167-5b1e-4244-b3e0-a2cbab649a82" providerId="ADAL" clId="{2D3BDC2F-6334-4C10-8EA5-83EADEA4309D}" dt="2024-03-28T01:54:13.511" v="377" actId="478"/>
          <ac:spMkLst>
            <pc:docMk/>
            <pc:sldMk cId="47810063" sldId="428"/>
            <ac:spMk id="8" creationId="{21ECBBAF-BAD8-924B-4536-6D99C7EF8CB2}"/>
          </ac:spMkLst>
        </pc:spChg>
      </pc:sldChg>
      <pc:sldChg chg="addSp delSp modSp mod">
        <pc:chgData name="Sonit Singh" userId="b4d4e167-5b1e-4244-b3e0-a2cbab649a82" providerId="ADAL" clId="{2D3BDC2F-6334-4C10-8EA5-83EADEA4309D}" dt="2024-03-28T01:54:28.178" v="382"/>
        <pc:sldMkLst>
          <pc:docMk/>
          <pc:sldMk cId="401566906" sldId="429"/>
        </pc:sldMkLst>
        <pc:spChg chg="add mod">
          <ac:chgData name="Sonit Singh" userId="b4d4e167-5b1e-4244-b3e0-a2cbab649a82" providerId="ADAL" clId="{2D3BDC2F-6334-4C10-8EA5-83EADEA4309D}" dt="2024-03-28T01:54:28.178" v="382"/>
          <ac:spMkLst>
            <pc:docMk/>
            <pc:sldMk cId="401566906" sldId="429"/>
            <ac:spMk id="5" creationId="{001778E8-3AFA-1285-9F87-BE6BC6E071E7}"/>
          </ac:spMkLst>
        </pc:spChg>
        <pc:spChg chg="del">
          <ac:chgData name="Sonit Singh" userId="b4d4e167-5b1e-4244-b3e0-a2cbab649a82" providerId="ADAL" clId="{2D3BDC2F-6334-4C10-8EA5-83EADEA4309D}" dt="2024-03-28T01:54:26.759" v="381" actId="478"/>
          <ac:spMkLst>
            <pc:docMk/>
            <pc:sldMk cId="401566906" sldId="429"/>
            <ac:spMk id="8" creationId="{21ECBBAF-BAD8-924B-4536-6D99C7EF8CB2}"/>
          </ac:spMkLst>
        </pc:spChg>
      </pc:sldChg>
      <pc:sldChg chg="addSp delSp modSp mod">
        <pc:chgData name="Sonit Singh" userId="b4d4e167-5b1e-4244-b3e0-a2cbab649a82" providerId="ADAL" clId="{2D3BDC2F-6334-4C10-8EA5-83EADEA4309D}" dt="2024-03-28T01:54:35.847" v="384"/>
        <pc:sldMkLst>
          <pc:docMk/>
          <pc:sldMk cId="126520863" sldId="430"/>
        </pc:sldMkLst>
        <pc:spChg chg="add mod">
          <ac:chgData name="Sonit Singh" userId="b4d4e167-5b1e-4244-b3e0-a2cbab649a82" providerId="ADAL" clId="{2D3BDC2F-6334-4C10-8EA5-83EADEA4309D}" dt="2024-03-28T01:54:35.847" v="384"/>
          <ac:spMkLst>
            <pc:docMk/>
            <pc:sldMk cId="126520863" sldId="430"/>
            <ac:spMk id="5" creationId="{0D82ED8A-6BC0-36E4-04EC-FE717E1AC480}"/>
          </ac:spMkLst>
        </pc:spChg>
        <pc:spChg chg="del">
          <ac:chgData name="Sonit Singh" userId="b4d4e167-5b1e-4244-b3e0-a2cbab649a82" providerId="ADAL" clId="{2D3BDC2F-6334-4C10-8EA5-83EADEA4309D}" dt="2024-03-28T01:54:33.810" v="383" actId="478"/>
          <ac:spMkLst>
            <pc:docMk/>
            <pc:sldMk cId="126520863" sldId="430"/>
            <ac:spMk id="8" creationId="{21ECBBAF-BAD8-924B-4536-6D99C7EF8CB2}"/>
          </ac:spMkLst>
        </pc:spChg>
      </pc:sldChg>
      <pc:sldChg chg="addSp delSp modSp mod">
        <pc:chgData name="Sonit Singh" userId="b4d4e167-5b1e-4244-b3e0-a2cbab649a82" providerId="ADAL" clId="{2D3BDC2F-6334-4C10-8EA5-83EADEA4309D}" dt="2024-03-28T01:54:43.156" v="386"/>
        <pc:sldMkLst>
          <pc:docMk/>
          <pc:sldMk cId="322482073" sldId="431"/>
        </pc:sldMkLst>
        <pc:spChg chg="add mod">
          <ac:chgData name="Sonit Singh" userId="b4d4e167-5b1e-4244-b3e0-a2cbab649a82" providerId="ADAL" clId="{2D3BDC2F-6334-4C10-8EA5-83EADEA4309D}" dt="2024-03-28T01:54:43.156" v="386"/>
          <ac:spMkLst>
            <pc:docMk/>
            <pc:sldMk cId="322482073" sldId="431"/>
            <ac:spMk id="5" creationId="{F678490A-DFD8-6A64-9F19-0CD3D26921C1}"/>
          </ac:spMkLst>
        </pc:spChg>
        <pc:spChg chg="del">
          <ac:chgData name="Sonit Singh" userId="b4d4e167-5b1e-4244-b3e0-a2cbab649a82" providerId="ADAL" clId="{2D3BDC2F-6334-4C10-8EA5-83EADEA4309D}" dt="2024-03-28T01:54:41.773" v="385" actId="478"/>
          <ac:spMkLst>
            <pc:docMk/>
            <pc:sldMk cId="322482073" sldId="431"/>
            <ac:spMk id="8" creationId="{21ECBBAF-BAD8-924B-4536-6D99C7EF8CB2}"/>
          </ac:spMkLst>
        </pc:spChg>
      </pc:sldChg>
      <pc:sldChg chg="addSp delSp modSp mod">
        <pc:chgData name="Sonit Singh" userId="b4d4e167-5b1e-4244-b3e0-a2cbab649a82" providerId="ADAL" clId="{2D3BDC2F-6334-4C10-8EA5-83EADEA4309D}" dt="2024-03-28T01:54:47.759" v="388"/>
        <pc:sldMkLst>
          <pc:docMk/>
          <pc:sldMk cId="1686678612" sldId="432"/>
        </pc:sldMkLst>
        <pc:spChg chg="add mod">
          <ac:chgData name="Sonit Singh" userId="b4d4e167-5b1e-4244-b3e0-a2cbab649a82" providerId="ADAL" clId="{2D3BDC2F-6334-4C10-8EA5-83EADEA4309D}" dt="2024-03-28T01:54:47.759" v="388"/>
          <ac:spMkLst>
            <pc:docMk/>
            <pc:sldMk cId="1686678612" sldId="432"/>
            <ac:spMk id="5" creationId="{2F90A8C1-BFE3-122C-F264-B64C302D43C5}"/>
          </ac:spMkLst>
        </pc:spChg>
        <pc:spChg chg="del">
          <ac:chgData name="Sonit Singh" userId="b4d4e167-5b1e-4244-b3e0-a2cbab649a82" providerId="ADAL" clId="{2D3BDC2F-6334-4C10-8EA5-83EADEA4309D}" dt="2024-03-28T01:54:46.483" v="387" actId="478"/>
          <ac:spMkLst>
            <pc:docMk/>
            <pc:sldMk cId="1686678612" sldId="432"/>
            <ac:spMk id="8" creationId="{21ECBBAF-BAD8-924B-4536-6D99C7EF8CB2}"/>
          </ac:spMkLst>
        </pc:spChg>
      </pc:sldChg>
      <pc:sldChg chg="addSp delSp modSp mod">
        <pc:chgData name="Sonit Singh" userId="b4d4e167-5b1e-4244-b3e0-a2cbab649a82" providerId="ADAL" clId="{2D3BDC2F-6334-4C10-8EA5-83EADEA4309D}" dt="2024-03-28T01:54:53.342" v="390"/>
        <pc:sldMkLst>
          <pc:docMk/>
          <pc:sldMk cId="1238595804" sldId="433"/>
        </pc:sldMkLst>
        <pc:spChg chg="add mod">
          <ac:chgData name="Sonit Singh" userId="b4d4e167-5b1e-4244-b3e0-a2cbab649a82" providerId="ADAL" clId="{2D3BDC2F-6334-4C10-8EA5-83EADEA4309D}" dt="2024-03-28T01:54:53.342" v="390"/>
          <ac:spMkLst>
            <pc:docMk/>
            <pc:sldMk cId="1238595804" sldId="433"/>
            <ac:spMk id="5" creationId="{80ABFCBC-F831-ED09-FE18-0D30232BFF3F}"/>
          </ac:spMkLst>
        </pc:spChg>
        <pc:spChg chg="del">
          <ac:chgData name="Sonit Singh" userId="b4d4e167-5b1e-4244-b3e0-a2cbab649a82" providerId="ADAL" clId="{2D3BDC2F-6334-4C10-8EA5-83EADEA4309D}" dt="2024-03-28T01:54:51.978" v="389" actId="478"/>
          <ac:spMkLst>
            <pc:docMk/>
            <pc:sldMk cId="1238595804" sldId="433"/>
            <ac:spMk id="8" creationId="{21ECBBAF-BAD8-924B-4536-6D99C7EF8CB2}"/>
          </ac:spMkLst>
        </pc:spChg>
      </pc:sldChg>
      <pc:sldChg chg="addSp delSp modSp mod">
        <pc:chgData name="Sonit Singh" userId="b4d4e167-5b1e-4244-b3e0-a2cbab649a82" providerId="ADAL" clId="{2D3BDC2F-6334-4C10-8EA5-83EADEA4309D}" dt="2024-03-28T01:54:58.821" v="392"/>
        <pc:sldMkLst>
          <pc:docMk/>
          <pc:sldMk cId="303302130" sldId="434"/>
        </pc:sldMkLst>
        <pc:spChg chg="add mod">
          <ac:chgData name="Sonit Singh" userId="b4d4e167-5b1e-4244-b3e0-a2cbab649a82" providerId="ADAL" clId="{2D3BDC2F-6334-4C10-8EA5-83EADEA4309D}" dt="2024-03-28T01:54:58.821" v="392"/>
          <ac:spMkLst>
            <pc:docMk/>
            <pc:sldMk cId="303302130" sldId="434"/>
            <ac:spMk id="5" creationId="{02989BCC-A3F4-B7E6-C41F-23D0A3483E88}"/>
          </ac:spMkLst>
        </pc:spChg>
        <pc:spChg chg="del">
          <ac:chgData name="Sonit Singh" userId="b4d4e167-5b1e-4244-b3e0-a2cbab649a82" providerId="ADAL" clId="{2D3BDC2F-6334-4C10-8EA5-83EADEA4309D}" dt="2024-03-28T01:54:57.506" v="391" actId="478"/>
          <ac:spMkLst>
            <pc:docMk/>
            <pc:sldMk cId="303302130" sldId="434"/>
            <ac:spMk id="8" creationId="{21ECBBAF-BAD8-924B-4536-6D99C7EF8CB2}"/>
          </ac:spMkLst>
        </pc:spChg>
      </pc:sldChg>
      <pc:sldChg chg="addSp delSp modSp mod">
        <pc:chgData name="Sonit Singh" userId="b4d4e167-5b1e-4244-b3e0-a2cbab649a82" providerId="ADAL" clId="{2D3BDC2F-6334-4C10-8EA5-83EADEA4309D}" dt="2024-03-28T01:55:04.091" v="394"/>
        <pc:sldMkLst>
          <pc:docMk/>
          <pc:sldMk cId="3795782240" sldId="435"/>
        </pc:sldMkLst>
        <pc:spChg chg="add mod">
          <ac:chgData name="Sonit Singh" userId="b4d4e167-5b1e-4244-b3e0-a2cbab649a82" providerId="ADAL" clId="{2D3BDC2F-6334-4C10-8EA5-83EADEA4309D}" dt="2024-03-28T01:55:04.091" v="394"/>
          <ac:spMkLst>
            <pc:docMk/>
            <pc:sldMk cId="3795782240" sldId="435"/>
            <ac:spMk id="5" creationId="{E282DBE4-9ED8-64EF-34F3-78CF25636D81}"/>
          </ac:spMkLst>
        </pc:spChg>
        <pc:spChg chg="del">
          <ac:chgData name="Sonit Singh" userId="b4d4e167-5b1e-4244-b3e0-a2cbab649a82" providerId="ADAL" clId="{2D3BDC2F-6334-4C10-8EA5-83EADEA4309D}" dt="2024-03-28T01:55:02.787" v="393" actId="478"/>
          <ac:spMkLst>
            <pc:docMk/>
            <pc:sldMk cId="3795782240" sldId="435"/>
            <ac:spMk id="8" creationId="{21ECBBAF-BAD8-924B-4536-6D99C7EF8CB2}"/>
          </ac:spMkLst>
        </pc:spChg>
      </pc:sldChg>
      <pc:sldChg chg="addSp delSp modSp mod">
        <pc:chgData name="Sonit Singh" userId="b4d4e167-5b1e-4244-b3e0-a2cbab649a82" providerId="ADAL" clId="{2D3BDC2F-6334-4C10-8EA5-83EADEA4309D}" dt="2024-03-28T01:55:10.889" v="396"/>
        <pc:sldMkLst>
          <pc:docMk/>
          <pc:sldMk cId="3658133273" sldId="436"/>
        </pc:sldMkLst>
        <pc:spChg chg="add mod">
          <ac:chgData name="Sonit Singh" userId="b4d4e167-5b1e-4244-b3e0-a2cbab649a82" providerId="ADAL" clId="{2D3BDC2F-6334-4C10-8EA5-83EADEA4309D}" dt="2024-03-28T01:55:10.889" v="396"/>
          <ac:spMkLst>
            <pc:docMk/>
            <pc:sldMk cId="3658133273" sldId="436"/>
            <ac:spMk id="5" creationId="{5D0514CC-F9B4-2CF2-7AF8-6658139136CF}"/>
          </ac:spMkLst>
        </pc:spChg>
        <pc:spChg chg="del">
          <ac:chgData name="Sonit Singh" userId="b4d4e167-5b1e-4244-b3e0-a2cbab649a82" providerId="ADAL" clId="{2D3BDC2F-6334-4C10-8EA5-83EADEA4309D}" dt="2024-03-28T01:55:09.276" v="395" actId="478"/>
          <ac:spMkLst>
            <pc:docMk/>
            <pc:sldMk cId="3658133273" sldId="436"/>
            <ac:spMk id="8" creationId="{21ECBBAF-BAD8-924B-4536-6D99C7EF8CB2}"/>
          </ac:spMkLst>
        </pc:spChg>
      </pc:sldChg>
      <pc:sldChg chg="addSp delSp modSp mod">
        <pc:chgData name="Sonit Singh" userId="b4d4e167-5b1e-4244-b3e0-a2cbab649a82" providerId="ADAL" clId="{2D3BDC2F-6334-4C10-8EA5-83EADEA4309D}" dt="2024-03-28T01:55:15.869" v="398"/>
        <pc:sldMkLst>
          <pc:docMk/>
          <pc:sldMk cId="4151475317" sldId="437"/>
        </pc:sldMkLst>
        <pc:spChg chg="add mod">
          <ac:chgData name="Sonit Singh" userId="b4d4e167-5b1e-4244-b3e0-a2cbab649a82" providerId="ADAL" clId="{2D3BDC2F-6334-4C10-8EA5-83EADEA4309D}" dt="2024-03-28T01:55:15.869" v="398"/>
          <ac:spMkLst>
            <pc:docMk/>
            <pc:sldMk cId="4151475317" sldId="437"/>
            <ac:spMk id="6" creationId="{52D6D7A8-F4E2-24BA-B21F-D5EC1C2EAD9B}"/>
          </ac:spMkLst>
        </pc:spChg>
        <pc:spChg chg="del">
          <ac:chgData name="Sonit Singh" userId="b4d4e167-5b1e-4244-b3e0-a2cbab649a82" providerId="ADAL" clId="{2D3BDC2F-6334-4C10-8EA5-83EADEA4309D}" dt="2024-03-28T01:55:14.660" v="397" actId="478"/>
          <ac:spMkLst>
            <pc:docMk/>
            <pc:sldMk cId="4151475317" sldId="437"/>
            <ac:spMk id="8" creationId="{21ECBBAF-BAD8-924B-4536-6D99C7EF8CB2}"/>
          </ac:spMkLst>
        </pc:spChg>
      </pc:sldChg>
      <pc:sldChg chg="addSp delSp modSp mod">
        <pc:chgData name="Sonit Singh" userId="b4d4e167-5b1e-4244-b3e0-a2cbab649a82" providerId="ADAL" clId="{2D3BDC2F-6334-4C10-8EA5-83EADEA4309D}" dt="2024-03-28T01:55:20.180" v="400"/>
        <pc:sldMkLst>
          <pc:docMk/>
          <pc:sldMk cId="1319405962" sldId="438"/>
        </pc:sldMkLst>
        <pc:spChg chg="add mod">
          <ac:chgData name="Sonit Singh" userId="b4d4e167-5b1e-4244-b3e0-a2cbab649a82" providerId="ADAL" clId="{2D3BDC2F-6334-4C10-8EA5-83EADEA4309D}" dt="2024-03-28T01:55:20.180" v="400"/>
          <ac:spMkLst>
            <pc:docMk/>
            <pc:sldMk cId="1319405962" sldId="438"/>
            <ac:spMk id="5" creationId="{6ECEFB04-155B-3F65-2942-28998499AA43}"/>
          </ac:spMkLst>
        </pc:spChg>
        <pc:spChg chg="del">
          <ac:chgData name="Sonit Singh" userId="b4d4e167-5b1e-4244-b3e0-a2cbab649a82" providerId="ADAL" clId="{2D3BDC2F-6334-4C10-8EA5-83EADEA4309D}" dt="2024-03-28T01:55:18.824" v="399" actId="478"/>
          <ac:spMkLst>
            <pc:docMk/>
            <pc:sldMk cId="1319405962" sldId="438"/>
            <ac:spMk id="8" creationId="{21ECBBAF-BAD8-924B-4536-6D99C7EF8CB2}"/>
          </ac:spMkLst>
        </pc:spChg>
      </pc:sldChg>
      <pc:sldChg chg="addSp delSp modSp mod">
        <pc:chgData name="Sonit Singh" userId="b4d4e167-5b1e-4244-b3e0-a2cbab649a82" providerId="ADAL" clId="{2D3BDC2F-6334-4C10-8EA5-83EADEA4309D}" dt="2024-03-28T01:55:25.158" v="402"/>
        <pc:sldMkLst>
          <pc:docMk/>
          <pc:sldMk cId="3035336221" sldId="439"/>
        </pc:sldMkLst>
        <pc:spChg chg="add mod">
          <ac:chgData name="Sonit Singh" userId="b4d4e167-5b1e-4244-b3e0-a2cbab649a82" providerId="ADAL" clId="{2D3BDC2F-6334-4C10-8EA5-83EADEA4309D}" dt="2024-03-28T01:55:25.158" v="402"/>
          <ac:spMkLst>
            <pc:docMk/>
            <pc:sldMk cId="3035336221" sldId="439"/>
            <ac:spMk id="5" creationId="{1C317238-80ED-2A2F-0C06-D15FB5AA6D3F}"/>
          </ac:spMkLst>
        </pc:spChg>
        <pc:spChg chg="del">
          <ac:chgData name="Sonit Singh" userId="b4d4e167-5b1e-4244-b3e0-a2cbab649a82" providerId="ADAL" clId="{2D3BDC2F-6334-4C10-8EA5-83EADEA4309D}" dt="2024-03-28T01:55:23.892" v="401" actId="478"/>
          <ac:spMkLst>
            <pc:docMk/>
            <pc:sldMk cId="3035336221" sldId="439"/>
            <ac:spMk id="8" creationId="{21ECBBAF-BAD8-924B-4536-6D99C7EF8CB2}"/>
          </ac:spMkLst>
        </pc:spChg>
      </pc:sldChg>
      <pc:sldChg chg="addSp delSp modSp mod">
        <pc:chgData name="Sonit Singh" userId="b4d4e167-5b1e-4244-b3e0-a2cbab649a82" providerId="ADAL" clId="{2D3BDC2F-6334-4C10-8EA5-83EADEA4309D}" dt="2024-03-28T01:55:30.216" v="404"/>
        <pc:sldMkLst>
          <pc:docMk/>
          <pc:sldMk cId="1624711615" sldId="440"/>
        </pc:sldMkLst>
        <pc:spChg chg="add mod">
          <ac:chgData name="Sonit Singh" userId="b4d4e167-5b1e-4244-b3e0-a2cbab649a82" providerId="ADAL" clId="{2D3BDC2F-6334-4C10-8EA5-83EADEA4309D}" dt="2024-03-28T01:55:30.216" v="404"/>
          <ac:spMkLst>
            <pc:docMk/>
            <pc:sldMk cId="1624711615" sldId="440"/>
            <ac:spMk id="5" creationId="{2764F9B5-8089-B54F-AF88-C03011C28464}"/>
          </ac:spMkLst>
        </pc:spChg>
        <pc:spChg chg="del">
          <ac:chgData name="Sonit Singh" userId="b4d4e167-5b1e-4244-b3e0-a2cbab649a82" providerId="ADAL" clId="{2D3BDC2F-6334-4C10-8EA5-83EADEA4309D}" dt="2024-03-28T01:55:28.884" v="403" actId="478"/>
          <ac:spMkLst>
            <pc:docMk/>
            <pc:sldMk cId="1624711615" sldId="440"/>
            <ac:spMk id="8" creationId="{21ECBBAF-BAD8-924B-4536-6D99C7EF8CB2}"/>
          </ac:spMkLst>
        </pc:spChg>
      </pc:sldChg>
      <pc:sldChg chg="addSp delSp modSp mod">
        <pc:chgData name="Sonit Singh" userId="b4d4e167-5b1e-4244-b3e0-a2cbab649a82" providerId="ADAL" clId="{2D3BDC2F-6334-4C10-8EA5-83EADEA4309D}" dt="2024-03-28T01:55:35.446" v="406"/>
        <pc:sldMkLst>
          <pc:docMk/>
          <pc:sldMk cId="946088811" sldId="441"/>
        </pc:sldMkLst>
        <pc:spChg chg="add mod">
          <ac:chgData name="Sonit Singh" userId="b4d4e167-5b1e-4244-b3e0-a2cbab649a82" providerId="ADAL" clId="{2D3BDC2F-6334-4C10-8EA5-83EADEA4309D}" dt="2024-03-28T01:55:35.446" v="406"/>
          <ac:spMkLst>
            <pc:docMk/>
            <pc:sldMk cId="946088811" sldId="441"/>
            <ac:spMk id="5" creationId="{356482A5-A32A-74A6-DA56-8FD9B8243721}"/>
          </ac:spMkLst>
        </pc:spChg>
        <pc:spChg chg="del">
          <ac:chgData name="Sonit Singh" userId="b4d4e167-5b1e-4244-b3e0-a2cbab649a82" providerId="ADAL" clId="{2D3BDC2F-6334-4C10-8EA5-83EADEA4309D}" dt="2024-03-28T01:55:34.195" v="405" actId="478"/>
          <ac:spMkLst>
            <pc:docMk/>
            <pc:sldMk cId="946088811" sldId="441"/>
            <ac:spMk id="8" creationId="{21ECBBAF-BAD8-924B-4536-6D99C7EF8CB2}"/>
          </ac:spMkLst>
        </pc:spChg>
      </pc:sldChg>
      <pc:sldChg chg="addSp delSp modSp add mod">
        <pc:chgData name="Sonit Singh" userId="b4d4e167-5b1e-4244-b3e0-a2cbab649a82" providerId="ADAL" clId="{2D3BDC2F-6334-4C10-8EA5-83EADEA4309D}" dt="2024-03-28T01:57:37.174" v="515" actId="20577"/>
        <pc:sldMkLst>
          <pc:docMk/>
          <pc:sldMk cId="635082944" sldId="442"/>
        </pc:sldMkLst>
        <pc:spChg chg="mod">
          <ac:chgData name="Sonit Singh" userId="b4d4e167-5b1e-4244-b3e0-a2cbab649a82" providerId="ADAL" clId="{2D3BDC2F-6334-4C10-8EA5-83EADEA4309D}" dt="2024-03-28T01:48:22.052" v="69" actId="20577"/>
          <ac:spMkLst>
            <pc:docMk/>
            <pc:sldMk cId="635082944" sldId="442"/>
            <ac:spMk id="2" creationId="{5AABE7D9-9E99-C860-707E-450211BC7582}"/>
          </ac:spMkLst>
        </pc:spChg>
        <pc:spChg chg="mod">
          <ac:chgData name="Sonit Singh" userId="b4d4e167-5b1e-4244-b3e0-a2cbab649a82" providerId="ADAL" clId="{2D3BDC2F-6334-4C10-8EA5-83EADEA4309D}" dt="2024-03-28T01:50:35.023" v="281" actId="20577"/>
          <ac:spMkLst>
            <pc:docMk/>
            <pc:sldMk cId="635082944" sldId="442"/>
            <ac:spMk id="3" creationId="{D1140ADC-BD0A-F855-7488-B023933118C6}"/>
          </ac:spMkLst>
        </pc:spChg>
        <pc:spChg chg="add mod">
          <ac:chgData name="Sonit Singh" userId="b4d4e167-5b1e-4244-b3e0-a2cbab649a82" providerId="ADAL" clId="{2D3BDC2F-6334-4C10-8EA5-83EADEA4309D}" dt="2024-03-28T01:57:37.174" v="515" actId="20577"/>
          <ac:spMkLst>
            <pc:docMk/>
            <pc:sldMk cId="635082944" sldId="442"/>
            <ac:spMk id="5" creationId="{BAAC7216-5894-C926-7AC7-524647E33257}"/>
          </ac:spMkLst>
        </pc:spChg>
        <pc:spChg chg="del">
          <ac:chgData name="Sonit Singh" userId="b4d4e167-5b1e-4244-b3e0-a2cbab649a82" providerId="ADAL" clId="{2D3BDC2F-6334-4C10-8EA5-83EADEA4309D}" dt="2024-03-28T01:54:07.263" v="375" actId="478"/>
          <ac:spMkLst>
            <pc:docMk/>
            <pc:sldMk cId="635082944" sldId="442"/>
            <ac:spMk id="8" creationId="{21ECBBAF-BAD8-924B-4536-6D99C7EF8CB2}"/>
          </ac:spMkLst>
        </pc:spChg>
        <pc:picChg chg="del">
          <ac:chgData name="Sonit Singh" userId="b4d4e167-5b1e-4244-b3e0-a2cbab649a82" providerId="ADAL" clId="{2D3BDC2F-6334-4C10-8EA5-83EADEA4309D}" dt="2024-03-28T01:46:38.581" v="1" actId="478"/>
          <ac:picMkLst>
            <pc:docMk/>
            <pc:sldMk cId="635082944" sldId="442"/>
            <ac:picMk id="6" creationId="{77A8DCC0-245F-E26A-912F-B64DDF13976C}"/>
          </ac:picMkLst>
        </pc:picChg>
      </pc:sldChg>
      <pc:sldChg chg="addSp delSp modSp add mod">
        <pc:chgData name="Sonit Singh" userId="b4d4e167-5b1e-4244-b3e0-a2cbab649a82" providerId="ADAL" clId="{2D3BDC2F-6334-4C10-8EA5-83EADEA4309D}" dt="2024-03-28T02:34:53.605" v="579" actId="1076"/>
        <pc:sldMkLst>
          <pc:docMk/>
          <pc:sldMk cId="1090051335" sldId="443"/>
        </pc:sldMkLst>
        <pc:spChg chg="mod">
          <ac:chgData name="Sonit Singh" userId="b4d4e167-5b1e-4244-b3e0-a2cbab649a82" providerId="ADAL" clId="{2D3BDC2F-6334-4C10-8EA5-83EADEA4309D}" dt="2024-03-28T02:32:01.682" v="571" actId="20577"/>
          <ac:spMkLst>
            <pc:docMk/>
            <pc:sldMk cId="1090051335" sldId="443"/>
            <ac:spMk id="2" creationId="{5AABE7D9-9E99-C860-707E-450211BC7582}"/>
          </ac:spMkLst>
        </pc:spChg>
        <pc:spChg chg="del mod">
          <ac:chgData name="Sonit Singh" userId="b4d4e167-5b1e-4244-b3e0-a2cbab649a82" providerId="ADAL" clId="{2D3BDC2F-6334-4C10-8EA5-83EADEA4309D}" dt="2024-03-28T02:34:22.334" v="572" actId="931"/>
          <ac:spMkLst>
            <pc:docMk/>
            <pc:sldMk cId="1090051335" sldId="443"/>
            <ac:spMk id="3" creationId="{D1140ADC-BD0A-F855-7488-B023933118C6}"/>
          </ac:spMkLst>
        </pc:spChg>
        <pc:spChg chg="del">
          <ac:chgData name="Sonit Singh" userId="b4d4e167-5b1e-4244-b3e0-a2cbab649a82" providerId="ADAL" clId="{2D3BDC2F-6334-4C10-8EA5-83EADEA4309D}" dt="2024-03-28T02:31:54.249" v="567" actId="478"/>
          <ac:spMkLst>
            <pc:docMk/>
            <pc:sldMk cId="1090051335" sldId="443"/>
            <ac:spMk id="5" creationId="{356482A5-A32A-74A6-DA56-8FD9B8243721}"/>
          </ac:spMkLst>
        </pc:spChg>
        <pc:spChg chg="add mod">
          <ac:chgData name="Sonit Singh" userId="b4d4e167-5b1e-4244-b3e0-a2cbab649a82" providerId="ADAL" clId="{2D3BDC2F-6334-4C10-8EA5-83EADEA4309D}" dt="2024-03-28T02:34:53.605" v="579" actId="1076"/>
          <ac:spMkLst>
            <pc:docMk/>
            <pc:sldMk cId="1090051335" sldId="443"/>
            <ac:spMk id="8" creationId="{D0CE4871-DE5C-860E-EE36-92B2A29982EF}"/>
          </ac:spMkLst>
        </pc:spChg>
        <pc:picChg chg="add mod">
          <ac:chgData name="Sonit Singh" userId="b4d4e167-5b1e-4244-b3e0-a2cbab649a82" providerId="ADAL" clId="{2D3BDC2F-6334-4C10-8EA5-83EADEA4309D}" dt="2024-03-28T02:34:37.348" v="578" actId="14100"/>
          <ac:picMkLst>
            <pc:docMk/>
            <pc:sldMk cId="1090051335" sldId="443"/>
            <ac:picMk id="7" creationId="{E6A46D06-B9F6-03B1-4D50-D1E69FD0582B}"/>
          </ac:picMkLst>
        </pc:picChg>
      </pc:sldChg>
      <pc:sldChg chg="modSp add del mod">
        <pc:chgData name="Sonit Singh" userId="b4d4e167-5b1e-4244-b3e0-a2cbab649a82" providerId="ADAL" clId="{2D3BDC2F-6334-4C10-8EA5-83EADEA4309D}" dt="2024-03-28T01:50:39.998" v="282" actId="2696"/>
        <pc:sldMkLst>
          <pc:docMk/>
          <pc:sldMk cId="3988519953" sldId="443"/>
        </pc:sldMkLst>
        <pc:spChg chg="mod">
          <ac:chgData name="Sonit Singh" userId="b4d4e167-5b1e-4244-b3e0-a2cbab649a82" providerId="ADAL" clId="{2D3BDC2F-6334-4C10-8EA5-83EADEA4309D}" dt="2024-03-28T01:50:14.431" v="227" actId="20577"/>
          <ac:spMkLst>
            <pc:docMk/>
            <pc:sldMk cId="3988519953" sldId="443"/>
            <ac:spMk id="3" creationId="{D1140ADC-BD0A-F855-7488-B023933118C6}"/>
          </ac:spMkLst>
        </pc:spChg>
      </pc:sldChg>
      <pc:sldChg chg="addSp delSp modSp add mod modAnim">
        <pc:chgData name="Sonit Singh" userId="b4d4e167-5b1e-4244-b3e0-a2cbab649a82" providerId="ADAL" clId="{2D3BDC2F-6334-4C10-8EA5-83EADEA4309D}" dt="2024-03-28T02:54:16.853" v="597" actId="1076"/>
        <pc:sldMkLst>
          <pc:docMk/>
          <pc:sldMk cId="1773432222" sldId="444"/>
        </pc:sldMkLst>
        <pc:spChg chg="mod">
          <ac:chgData name="Sonit Singh" userId="b4d4e167-5b1e-4244-b3e0-a2cbab649a82" providerId="ADAL" clId="{2D3BDC2F-6334-4C10-8EA5-83EADEA4309D}" dt="2024-03-28T02:54:05.945" v="592" actId="20577"/>
          <ac:spMkLst>
            <pc:docMk/>
            <pc:sldMk cId="1773432222" sldId="444"/>
            <ac:spMk id="2" creationId="{5AABE7D9-9E99-C860-707E-450211BC7582}"/>
          </ac:spMkLst>
        </pc:spChg>
        <pc:spChg chg="del mod">
          <ac:chgData name="Sonit Singh" userId="b4d4e167-5b1e-4244-b3e0-a2cbab649a82" providerId="ADAL" clId="{2D3BDC2F-6334-4C10-8EA5-83EADEA4309D}" dt="2024-03-28T02:53:40.049" v="584"/>
          <ac:spMkLst>
            <pc:docMk/>
            <pc:sldMk cId="1773432222" sldId="444"/>
            <ac:spMk id="3" creationId="{D1140ADC-BD0A-F855-7488-B023933118C6}"/>
          </ac:spMkLst>
        </pc:spChg>
        <pc:picChg chg="add mod">
          <ac:chgData name="Sonit Singh" userId="b4d4e167-5b1e-4244-b3e0-a2cbab649a82" providerId="ADAL" clId="{2D3BDC2F-6334-4C10-8EA5-83EADEA4309D}" dt="2024-03-28T02:54:16.853" v="597" actId="1076"/>
          <ac:picMkLst>
            <pc:docMk/>
            <pc:sldMk cId="1773432222" sldId="444"/>
            <ac:picMk id="6" creationId="{8C3CDB7F-1C1E-F932-9252-B0E3469FCC9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4FCFEB-8D6C-C3C9-0E3B-0D626B8D4C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a:extLst>
              <a:ext uri="{FF2B5EF4-FFF2-40B4-BE49-F238E27FC236}">
                <a16:creationId xmlns:a16="http://schemas.microsoft.com/office/drawing/2014/main" id="{9C6318B1-E95B-2162-25FC-6A643F492AD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92CE1B-BB9F-45A9-BACC-98FF3D2D4F2E}" type="datetimeFigureOut">
              <a:rPr lang="en-AU" smtClean="0"/>
              <a:t>20/03/2025</a:t>
            </a:fld>
            <a:endParaRPr lang="en-AU"/>
          </a:p>
        </p:txBody>
      </p:sp>
      <p:sp>
        <p:nvSpPr>
          <p:cNvPr id="4" name="Footer Placeholder 3">
            <a:extLst>
              <a:ext uri="{FF2B5EF4-FFF2-40B4-BE49-F238E27FC236}">
                <a16:creationId xmlns:a16="http://schemas.microsoft.com/office/drawing/2014/main" id="{6E133E35-C80A-9E70-5C2C-35376FBF37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a:extLst>
              <a:ext uri="{FF2B5EF4-FFF2-40B4-BE49-F238E27FC236}">
                <a16:creationId xmlns:a16="http://schemas.microsoft.com/office/drawing/2014/main" id="{0FB7AB53-2769-CE79-0FFA-D4B76B84D54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4EF8CF-0F8A-4BD6-9CE5-A84D18797DC9}" type="slidenum">
              <a:rPr lang="en-AU" smtClean="0"/>
              <a:t>‹#›</a:t>
            </a:fld>
            <a:endParaRPr lang="en-AU"/>
          </a:p>
        </p:txBody>
      </p:sp>
    </p:spTree>
    <p:extLst>
      <p:ext uri="{BB962C8B-B14F-4D97-AF65-F5344CB8AC3E}">
        <p14:creationId xmlns:p14="http://schemas.microsoft.com/office/powerpoint/2010/main" val="1040490677"/>
      </p:ext>
    </p:extLst>
  </p:cSld>
  <p:clrMap bg1="lt1" tx1="dk1" bg2="lt2" tx2="dk2" accent1="accent1" accent2="accent2" accent3="accent3" accent4="accent4" accent5="accent5" accent6="accent6" hlink="hlink" folHlink="folHlink"/>
  <p:hf hdr="0" ftr="0" dt="0"/>
</p:handoutMaster>
</file>

<file path=ppt/media/image1.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7A9E51-4ABD-4B03-A80E-627F14CF22A5}" type="datetimeFigureOut">
              <a:rPr lang="en-AU" smtClean="0"/>
              <a:t>20/03/2025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EFAD0F-5D97-4C49-B145-C57DEFFF189B}" type="slidenum">
              <a:rPr lang="en-AU" smtClean="0"/>
              <a:t>‹#›</a:t>
            </a:fld>
            <a:endParaRPr lang="en-AU"/>
          </a:p>
        </p:txBody>
      </p:sp>
    </p:spTree>
    <p:extLst>
      <p:ext uri="{BB962C8B-B14F-4D97-AF65-F5344CB8AC3E}">
        <p14:creationId xmlns:p14="http://schemas.microsoft.com/office/powerpoint/2010/main" val="5489710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9CC69-1DB5-8B4C-E984-537775889A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746AB9C-35E1-72A7-C1BD-2A68ABDF5C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63BADF0C-51C6-7419-3D8D-CE50A38B869C}"/>
              </a:ext>
            </a:extLst>
          </p:cNvPr>
          <p:cNvSpPr>
            <a:spLocks noGrp="1"/>
          </p:cNvSpPr>
          <p:nvPr>
            <p:ph type="dt" sz="half" idx="10"/>
          </p:nvPr>
        </p:nvSpPr>
        <p:spPr/>
        <p:txBody>
          <a:bodyPr/>
          <a:lstStyle/>
          <a:p>
            <a:endParaRPr lang="en-AU"/>
          </a:p>
        </p:txBody>
      </p:sp>
      <p:sp>
        <p:nvSpPr>
          <p:cNvPr id="5" name="Footer Placeholder 4">
            <a:extLst>
              <a:ext uri="{FF2B5EF4-FFF2-40B4-BE49-F238E27FC236}">
                <a16:creationId xmlns:a16="http://schemas.microsoft.com/office/drawing/2014/main" id="{65DC2B86-F199-D6C7-6508-0F212835FAC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76CA229-935C-8099-0E86-5ECC48D06E93}"/>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2417551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E9202-C610-B140-08AE-44A7A81AE15D}"/>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152C6ED7-FC32-3714-E040-43D1C4BE2FD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45690846-30E1-0BAF-95AF-2C33ADEE6F96}"/>
              </a:ext>
            </a:extLst>
          </p:cNvPr>
          <p:cNvSpPr>
            <a:spLocks noGrp="1"/>
          </p:cNvSpPr>
          <p:nvPr>
            <p:ph type="dt" sz="half" idx="10"/>
          </p:nvPr>
        </p:nvSpPr>
        <p:spPr/>
        <p:txBody>
          <a:bodyPr/>
          <a:lstStyle/>
          <a:p>
            <a:endParaRPr lang="en-AU"/>
          </a:p>
        </p:txBody>
      </p:sp>
      <p:sp>
        <p:nvSpPr>
          <p:cNvPr id="5" name="Footer Placeholder 4">
            <a:extLst>
              <a:ext uri="{FF2B5EF4-FFF2-40B4-BE49-F238E27FC236}">
                <a16:creationId xmlns:a16="http://schemas.microsoft.com/office/drawing/2014/main" id="{02EBE872-C7C3-B46E-9774-8FB6415FB2A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F6FBA00-691F-09A6-F95B-E68F8744BC6C}"/>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186755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9E502C-2424-B094-C539-7DA0B74C68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CC953B7A-E936-2389-15BD-97911F5B1F1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E08DFD5-019B-E5BD-82F1-29E012B370F6}"/>
              </a:ext>
            </a:extLst>
          </p:cNvPr>
          <p:cNvSpPr>
            <a:spLocks noGrp="1"/>
          </p:cNvSpPr>
          <p:nvPr>
            <p:ph type="dt" sz="half" idx="10"/>
          </p:nvPr>
        </p:nvSpPr>
        <p:spPr/>
        <p:txBody>
          <a:bodyPr/>
          <a:lstStyle/>
          <a:p>
            <a:endParaRPr lang="en-AU"/>
          </a:p>
        </p:txBody>
      </p:sp>
      <p:sp>
        <p:nvSpPr>
          <p:cNvPr id="5" name="Footer Placeholder 4">
            <a:extLst>
              <a:ext uri="{FF2B5EF4-FFF2-40B4-BE49-F238E27FC236}">
                <a16:creationId xmlns:a16="http://schemas.microsoft.com/office/drawing/2014/main" id="{BEF73B12-943B-CDB8-92BA-AA488F9AD7B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BFD7ABB-25EC-73C5-D340-E23440DCE824}"/>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9510053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0D427A-31A8-804F-A88E-B2237F6FF8DD}"/>
              </a:ext>
            </a:extLst>
          </p:cNvPr>
          <p:cNvSpPr/>
          <p:nvPr userDrawn="1"/>
        </p:nvSpPr>
        <p:spPr>
          <a:xfrm rot="5400000">
            <a:off x="5706291" y="372292"/>
            <a:ext cx="779419" cy="12192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4"/>
          </a:p>
        </p:txBody>
      </p:sp>
      <p:pic>
        <p:nvPicPr>
          <p:cNvPr id="8" name="Picture 7" descr="A picture containing food&#10;&#10;Description automatically generated">
            <a:extLst>
              <a:ext uri="{FF2B5EF4-FFF2-40B4-BE49-F238E27FC236}">
                <a16:creationId xmlns:a16="http://schemas.microsoft.com/office/drawing/2014/main" id="{3919BA19-F123-3B46-B077-C952C919A7DB}"/>
              </a:ext>
            </a:extLst>
          </p:cNvPr>
          <p:cNvPicPr>
            <a:picLocks noChangeAspect="1"/>
          </p:cNvPicPr>
          <p:nvPr userDrawn="1"/>
        </p:nvPicPr>
        <p:blipFill>
          <a:blip r:embed="rId2"/>
          <a:stretch>
            <a:fillRect/>
          </a:stretch>
        </p:blipFill>
        <p:spPr>
          <a:xfrm>
            <a:off x="11507849" y="6139546"/>
            <a:ext cx="598271" cy="701040"/>
          </a:xfrm>
          <a:prstGeom prst="rect">
            <a:avLst/>
          </a:prstGeom>
        </p:spPr>
      </p:pic>
      <p:sp>
        <p:nvSpPr>
          <p:cNvPr id="4" name="Title Placeholder 1">
            <a:extLst>
              <a:ext uri="{FF2B5EF4-FFF2-40B4-BE49-F238E27FC236}">
                <a16:creationId xmlns:a16="http://schemas.microsoft.com/office/drawing/2014/main" id="{EC14B686-A7B8-C34E-BD3F-17AD72808B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lvl1pPr>
              <a:defRPr>
                <a:latin typeface="Arial" panose="020B0604020202020204" pitchFamily="34" charset="0"/>
                <a:ea typeface="Roboto" panose="02000000000000000000" pitchFamily="2" charset="0"/>
                <a:cs typeface="Arial" panose="020B0604020202020204" pitchFamily="34" charset="0"/>
              </a:defRPr>
            </a:lvl1pPr>
          </a:lstStyle>
          <a:p>
            <a:r>
              <a:rPr lang="en-GB"/>
              <a:t>Click to edit Master title style</a:t>
            </a:r>
            <a:endParaRPr lang="en-US"/>
          </a:p>
        </p:txBody>
      </p:sp>
      <p:sp>
        <p:nvSpPr>
          <p:cNvPr id="5" name="Text Placeholder 2">
            <a:extLst>
              <a:ext uri="{FF2B5EF4-FFF2-40B4-BE49-F238E27FC236}">
                <a16:creationId xmlns:a16="http://schemas.microsoft.com/office/drawing/2014/main" id="{99B41C51-D68E-9449-86C7-CBC06D1C8A04}"/>
              </a:ext>
            </a:extLst>
          </p:cNvPr>
          <p:cNvSpPr>
            <a:spLocks noGrp="1"/>
          </p:cNvSpPr>
          <p:nvPr>
            <p:ph idx="1"/>
          </p:nvPr>
        </p:nvSpPr>
        <p:spPr>
          <a:xfrm>
            <a:off x="838200" y="1825625"/>
            <a:ext cx="10515600" cy="4088158"/>
          </a:xfrm>
          <a:prstGeom prst="rect">
            <a:avLst/>
          </a:prstGeom>
        </p:spPr>
        <p:txBody>
          <a:bodyPr vert="horz" lIns="91440" tIns="45720" rIns="91440" bIns="45720" rtlCol="0">
            <a:normAutofit/>
          </a:bodyPr>
          <a:lstStyle>
            <a:lvl1pPr>
              <a:defRPr>
                <a:latin typeface="Arial" panose="020B0604020202020204" pitchFamily="34" charset="0"/>
                <a:ea typeface="Roboto" panose="02000000000000000000" pitchFamily="2" charset="0"/>
                <a:cs typeface="Arial" panose="020B0604020202020204" pitchFamily="34" charset="0"/>
              </a:defRPr>
            </a:lvl1pPr>
            <a:lvl2pPr>
              <a:defRPr>
                <a:latin typeface="Arial" panose="020B0604020202020204" pitchFamily="34" charset="0"/>
                <a:ea typeface="Roboto" panose="02000000000000000000" pitchFamily="2" charset="0"/>
                <a:cs typeface="Arial" panose="020B0604020202020204" pitchFamily="34" charset="0"/>
              </a:defRPr>
            </a:lvl2pPr>
            <a:lvl3pPr>
              <a:defRPr>
                <a:latin typeface="Arial" panose="020B0604020202020204" pitchFamily="34" charset="0"/>
                <a:ea typeface="Roboto" panose="02000000000000000000" pitchFamily="2" charset="0"/>
                <a:cs typeface="Arial" panose="020B0604020202020204" pitchFamily="34" charset="0"/>
              </a:defRPr>
            </a:lvl3pPr>
            <a:lvl4pPr>
              <a:defRPr>
                <a:latin typeface="Arial" panose="020B0604020202020204" pitchFamily="34" charset="0"/>
                <a:ea typeface="Roboto" panose="02000000000000000000" pitchFamily="2" charset="0"/>
                <a:cs typeface="Arial" panose="020B0604020202020204" pitchFamily="34" charset="0"/>
              </a:defRPr>
            </a:lvl4pPr>
            <a:lvl5pPr>
              <a:defRPr>
                <a:latin typeface="Arial" panose="020B0604020202020204" pitchFamily="34" charset="0"/>
                <a:ea typeface="Roboto" panose="02000000000000000000" pitchFamily="2"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Date Placeholder 1">
            <a:extLst>
              <a:ext uri="{FF2B5EF4-FFF2-40B4-BE49-F238E27FC236}">
                <a16:creationId xmlns:a16="http://schemas.microsoft.com/office/drawing/2014/main" id="{A183BF01-419E-0890-7FE1-A0EF7A192F51}"/>
              </a:ext>
            </a:extLst>
          </p:cNvPr>
          <p:cNvSpPr>
            <a:spLocks noGrp="1"/>
          </p:cNvSpPr>
          <p:nvPr>
            <p:ph type="dt" sz="half" idx="10"/>
          </p:nvPr>
        </p:nvSpPr>
        <p:spPr/>
        <p:txBody>
          <a:bodyPr/>
          <a:lstStyle/>
          <a:p>
            <a:endParaRPr lang="en-AU"/>
          </a:p>
        </p:txBody>
      </p:sp>
      <p:sp>
        <p:nvSpPr>
          <p:cNvPr id="3" name="Footer Placeholder 2">
            <a:extLst>
              <a:ext uri="{FF2B5EF4-FFF2-40B4-BE49-F238E27FC236}">
                <a16:creationId xmlns:a16="http://schemas.microsoft.com/office/drawing/2014/main" id="{B1BC6101-507B-F3EE-D41C-583775C6FD7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24985946-5ABD-9B6F-9732-CD57BE2421A0}"/>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24954913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F9CB962-B705-314A-93E0-7EFEF584C6D7}"/>
              </a:ext>
            </a:extLst>
          </p:cNvPr>
          <p:cNvSpPr/>
          <p:nvPr userDrawn="1"/>
        </p:nvSpPr>
        <p:spPr>
          <a:xfrm>
            <a:off x="1" y="1"/>
            <a:ext cx="5543550" cy="6858000"/>
          </a:xfrm>
          <a:prstGeom prst="rect">
            <a:avLst/>
          </a:prstGeom>
          <a:solidFill>
            <a:srgbClr val="FF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08A4A11-68D0-0342-99AF-D474A68AB20A}"/>
              </a:ext>
            </a:extLst>
          </p:cNvPr>
          <p:cNvPicPr>
            <a:picLocks noChangeAspect="1"/>
          </p:cNvPicPr>
          <p:nvPr userDrawn="1"/>
        </p:nvPicPr>
        <p:blipFill>
          <a:blip r:embed="rId2"/>
          <a:stretch>
            <a:fillRect/>
          </a:stretch>
        </p:blipFill>
        <p:spPr>
          <a:xfrm rot="2999759">
            <a:off x="1292068" y="-612610"/>
            <a:ext cx="5135041" cy="7002330"/>
          </a:xfrm>
          <a:prstGeom prst="rect">
            <a:avLst/>
          </a:prstGeom>
        </p:spPr>
      </p:pic>
      <p:pic>
        <p:nvPicPr>
          <p:cNvPr id="11" name="Picture 10">
            <a:extLst>
              <a:ext uri="{FF2B5EF4-FFF2-40B4-BE49-F238E27FC236}">
                <a16:creationId xmlns:a16="http://schemas.microsoft.com/office/drawing/2014/main" id="{C6E5ACA8-1A29-9F40-A4E7-578A7ACF5CD2}"/>
              </a:ext>
            </a:extLst>
          </p:cNvPr>
          <p:cNvPicPr>
            <a:picLocks noChangeAspect="1"/>
          </p:cNvPicPr>
          <p:nvPr userDrawn="1"/>
        </p:nvPicPr>
        <p:blipFill>
          <a:blip r:embed="rId3"/>
          <a:stretch>
            <a:fillRect/>
          </a:stretch>
        </p:blipFill>
        <p:spPr>
          <a:xfrm>
            <a:off x="415055" y="4792776"/>
            <a:ext cx="1760572" cy="1842248"/>
          </a:xfrm>
          <a:prstGeom prst="rect">
            <a:avLst/>
          </a:prstGeom>
        </p:spPr>
      </p:pic>
    </p:spTree>
    <p:extLst>
      <p:ext uri="{BB962C8B-B14F-4D97-AF65-F5344CB8AC3E}">
        <p14:creationId xmlns:p14="http://schemas.microsoft.com/office/powerpoint/2010/main" val="3416856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DEDE7-E9E0-024D-ECA2-08E54B25DB1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C017D77A-76FB-85A4-F394-25213E4C8E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EDFCDC2-DAA7-2417-8C12-59AD99F73D00}"/>
              </a:ext>
            </a:extLst>
          </p:cNvPr>
          <p:cNvSpPr>
            <a:spLocks noGrp="1"/>
          </p:cNvSpPr>
          <p:nvPr>
            <p:ph type="dt" sz="half" idx="10"/>
          </p:nvPr>
        </p:nvSpPr>
        <p:spPr/>
        <p:txBody>
          <a:bodyPr/>
          <a:lstStyle/>
          <a:p>
            <a:endParaRPr lang="en-AU"/>
          </a:p>
        </p:txBody>
      </p:sp>
      <p:sp>
        <p:nvSpPr>
          <p:cNvPr id="5" name="Footer Placeholder 4">
            <a:extLst>
              <a:ext uri="{FF2B5EF4-FFF2-40B4-BE49-F238E27FC236}">
                <a16:creationId xmlns:a16="http://schemas.microsoft.com/office/drawing/2014/main" id="{5294E4FE-3DEB-1A78-A982-79D37BE3DDB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0F844F9-28BE-776B-9E9D-2D8B60BFE349}"/>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360620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646D2-4849-55F2-9EDF-A792D2D5D8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2DA57F27-84A0-5427-C58F-7B0A3B7D35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151D2F-4DB1-E58D-F5B2-22856EBD9F09}"/>
              </a:ext>
            </a:extLst>
          </p:cNvPr>
          <p:cNvSpPr>
            <a:spLocks noGrp="1"/>
          </p:cNvSpPr>
          <p:nvPr>
            <p:ph type="dt" sz="half" idx="10"/>
          </p:nvPr>
        </p:nvSpPr>
        <p:spPr/>
        <p:txBody>
          <a:bodyPr/>
          <a:lstStyle/>
          <a:p>
            <a:endParaRPr lang="en-AU"/>
          </a:p>
        </p:txBody>
      </p:sp>
      <p:sp>
        <p:nvSpPr>
          <p:cNvPr id="5" name="Footer Placeholder 4">
            <a:extLst>
              <a:ext uri="{FF2B5EF4-FFF2-40B4-BE49-F238E27FC236}">
                <a16:creationId xmlns:a16="http://schemas.microsoft.com/office/drawing/2014/main" id="{2564215E-C1E7-0772-7B69-C49D663C038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2C38AE6-A79D-47C3-230B-1AC81712ABCB}"/>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2156065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A1BEC-192D-937E-DA59-2C1E6F92856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B84B18E9-9BA1-6BDC-7D49-312A5A52B16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412D44C6-412A-DD4D-862D-B5E514E9B1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C7240C3E-1460-3B32-C784-A5390B819409}"/>
              </a:ext>
            </a:extLst>
          </p:cNvPr>
          <p:cNvSpPr>
            <a:spLocks noGrp="1"/>
          </p:cNvSpPr>
          <p:nvPr>
            <p:ph type="dt" sz="half" idx="10"/>
          </p:nvPr>
        </p:nvSpPr>
        <p:spPr/>
        <p:txBody>
          <a:bodyPr/>
          <a:lstStyle/>
          <a:p>
            <a:endParaRPr lang="en-AU"/>
          </a:p>
        </p:txBody>
      </p:sp>
      <p:sp>
        <p:nvSpPr>
          <p:cNvPr id="6" name="Footer Placeholder 5">
            <a:extLst>
              <a:ext uri="{FF2B5EF4-FFF2-40B4-BE49-F238E27FC236}">
                <a16:creationId xmlns:a16="http://schemas.microsoft.com/office/drawing/2014/main" id="{8D6C3E9E-91F4-68EB-3214-136D87F19ED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FAA5AB8-7D83-5F63-650F-2F42E603A9D0}"/>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229849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89673-788D-CEB8-3CAB-5325857C7632}"/>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4E7A4327-CB54-2F05-89B1-AE24F04363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E392B2-77BB-A618-6A0F-13C2A2CD9F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B2758D8B-E275-A357-1522-80C6F2515F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DDB81CE-9484-C3CC-76E1-DBC0AAD00E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387C95D1-9F2A-BFEE-8F8A-A71FEA5D4B6C}"/>
              </a:ext>
            </a:extLst>
          </p:cNvPr>
          <p:cNvSpPr>
            <a:spLocks noGrp="1"/>
          </p:cNvSpPr>
          <p:nvPr>
            <p:ph type="dt" sz="half" idx="10"/>
          </p:nvPr>
        </p:nvSpPr>
        <p:spPr/>
        <p:txBody>
          <a:bodyPr/>
          <a:lstStyle/>
          <a:p>
            <a:endParaRPr lang="en-AU"/>
          </a:p>
        </p:txBody>
      </p:sp>
      <p:sp>
        <p:nvSpPr>
          <p:cNvPr id="8" name="Footer Placeholder 7">
            <a:extLst>
              <a:ext uri="{FF2B5EF4-FFF2-40B4-BE49-F238E27FC236}">
                <a16:creationId xmlns:a16="http://schemas.microsoft.com/office/drawing/2014/main" id="{BD2A9D27-286A-0CD0-536E-3C31470F9E3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C683C16E-2B21-4D45-0DB5-880C81E3FE32}"/>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1580152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30EBF-8DA3-0A25-1033-CC234E8A462F}"/>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545438F8-89A1-A067-F8E9-70C1687FAED1}"/>
              </a:ext>
            </a:extLst>
          </p:cNvPr>
          <p:cNvSpPr>
            <a:spLocks noGrp="1"/>
          </p:cNvSpPr>
          <p:nvPr>
            <p:ph type="dt" sz="half" idx="10"/>
          </p:nvPr>
        </p:nvSpPr>
        <p:spPr/>
        <p:txBody>
          <a:bodyPr/>
          <a:lstStyle/>
          <a:p>
            <a:endParaRPr lang="en-AU"/>
          </a:p>
        </p:txBody>
      </p:sp>
      <p:sp>
        <p:nvSpPr>
          <p:cNvPr id="4" name="Footer Placeholder 3">
            <a:extLst>
              <a:ext uri="{FF2B5EF4-FFF2-40B4-BE49-F238E27FC236}">
                <a16:creationId xmlns:a16="http://schemas.microsoft.com/office/drawing/2014/main" id="{25613E1D-0C4A-5D32-26F9-1BCEB8481A5E}"/>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D2DFB03E-F9B4-2433-81E1-3BD50D86FCF8}"/>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263586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8F21A5-757D-D6A3-9443-5A6371AF2C16}"/>
              </a:ext>
            </a:extLst>
          </p:cNvPr>
          <p:cNvSpPr>
            <a:spLocks noGrp="1"/>
          </p:cNvSpPr>
          <p:nvPr>
            <p:ph type="dt" sz="half" idx="10"/>
          </p:nvPr>
        </p:nvSpPr>
        <p:spPr/>
        <p:txBody>
          <a:bodyPr/>
          <a:lstStyle/>
          <a:p>
            <a:endParaRPr lang="en-AU"/>
          </a:p>
        </p:txBody>
      </p:sp>
      <p:sp>
        <p:nvSpPr>
          <p:cNvPr id="3" name="Footer Placeholder 2">
            <a:extLst>
              <a:ext uri="{FF2B5EF4-FFF2-40B4-BE49-F238E27FC236}">
                <a16:creationId xmlns:a16="http://schemas.microsoft.com/office/drawing/2014/main" id="{42F14B1B-5FF6-8469-6441-EB5B8B69B1E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512CD0E0-0D21-6F48-935E-F6B75CC63DE4}"/>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35171528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DA84B-7940-7822-2557-A9F64C4F63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431BFA02-B7AD-C565-8B71-EBFE90B147B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1DC65417-3DB2-4D8D-8200-BD30635C58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50B6C3-E111-C7CB-AC6A-CC00EF12A63A}"/>
              </a:ext>
            </a:extLst>
          </p:cNvPr>
          <p:cNvSpPr>
            <a:spLocks noGrp="1"/>
          </p:cNvSpPr>
          <p:nvPr>
            <p:ph type="dt" sz="half" idx="10"/>
          </p:nvPr>
        </p:nvSpPr>
        <p:spPr/>
        <p:txBody>
          <a:bodyPr/>
          <a:lstStyle/>
          <a:p>
            <a:endParaRPr lang="en-AU"/>
          </a:p>
        </p:txBody>
      </p:sp>
      <p:sp>
        <p:nvSpPr>
          <p:cNvPr id="6" name="Footer Placeholder 5">
            <a:extLst>
              <a:ext uri="{FF2B5EF4-FFF2-40B4-BE49-F238E27FC236}">
                <a16:creationId xmlns:a16="http://schemas.microsoft.com/office/drawing/2014/main" id="{F88C9C6B-73DF-DF29-7D8E-406889E845D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FE5FA417-731E-9727-AF6F-6D28C1550517}"/>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15778389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92BEE-A08A-4C6E-7CF0-B5E142A6A7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B0CB7E99-09CB-4FCE-7697-4152BD23EA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2B76087A-FE5D-60D9-AE0C-90223805AB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EC7038-77D9-3267-A27B-7B49BB1DB3B1}"/>
              </a:ext>
            </a:extLst>
          </p:cNvPr>
          <p:cNvSpPr>
            <a:spLocks noGrp="1"/>
          </p:cNvSpPr>
          <p:nvPr>
            <p:ph type="dt" sz="half" idx="10"/>
          </p:nvPr>
        </p:nvSpPr>
        <p:spPr/>
        <p:txBody>
          <a:bodyPr/>
          <a:lstStyle/>
          <a:p>
            <a:endParaRPr lang="en-AU"/>
          </a:p>
        </p:txBody>
      </p:sp>
      <p:sp>
        <p:nvSpPr>
          <p:cNvPr id="6" name="Footer Placeholder 5">
            <a:extLst>
              <a:ext uri="{FF2B5EF4-FFF2-40B4-BE49-F238E27FC236}">
                <a16:creationId xmlns:a16="http://schemas.microsoft.com/office/drawing/2014/main" id="{C54014C3-2621-ED8B-BAFE-7382D98EBBEE}"/>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C83137F-F472-9F0A-46F3-68538886EFBC}"/>
              </a:ext>
            </a:extLst>
          </p:cNvPr>
          <p:cNvSpPr>
            <a:spLocks noGrp="1"/>
          </p:cNvSpPr>
          <p:nvPr>
            <p:ph type="sldNum" sz="quarter" idx="12"/>
          </p:nvPr>
        </p:nvSpPr>
        <p:spPr/>
        <p:txBody>
          <a:bodyPr/>
          <a:lstStyle/>
          <a:p>
            <a:fld id="{6BAD6A8B-B5C3-4437-A9DE-A8C2149171DD}" type="slidenum">
              <a:rPr lang="en-AU" smtClean="0"/>
              <a:t>‹#›</a:t>
            </a:fld>
            <a:endParaRPr lang="en-AU"/>
          </a:p>
        </p:txBody>
      </p:sp>
    </p:spTree>
    <p:extLst>
      <p:ext uri="{BB962C8B-B14F-4D97-AF65-F5344CB8AC3E}">
        <p14:creationId xmlns:p14="http://schemas.microsoft.com/office/powerpoint/2010/main" val="8025974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814D76-5DF1-A4E1-1338-B03D3642B4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CDC58865-62AB-234F-36FF-19D673DE87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0927987-368E-CEF9-CAA0-8405857172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AU"/>
          </a:p>
        </p:txBody>
      </p:sp>
      <p:sp>
        <p:nvSpPr>
          <p:cNvPr id="5" name="Footer Placeholder 4">
            <a:extLst>
              <a:ext uri="{FF2B5EF4-FFF2-40B4-BE49-F238E27FC236}">
                <a16:creationId xmlns:a16="http://schemas.microsoft.com/office/drawing/2014/main" id="{56EC300B-6F01-71B4-9B2C-1056A57DE4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8A400E20-46EB-CC1D-6BF8-5489021285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AD6A8B-B5C3-4437-A9DE-A8C2149171DD}" type="slidenum">
              <a:rPr lang="en-AU" smtClean="0"/>
              <a:t>‹#›</a:t>
            </a:fld>
            <a:endParaRPr lang="en-AU"/>
          </a:p>
        </p:txBody>
      </p:sp>
    </p:spTree>
    <p:extLst>
      <p:ext uri="{BB962C8B-B14F-4D97-AF65-F5344CB8AC3E}">
        <p14:creationId xmlns:p14="http://schemas.microsoft.com/office/powerpoint/2010/main" val="41972113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hyperlink" Target="https://www.picpedia.org/highway-signs/q/questions.html" TargetMode="External"/><Relationship Id="rId2" Type="http://schemas.openxmlformats.org/officeDocument/2006/relationships/image" Target="../media/image8.jpg"/><Relationship Id="rId1" Type="http://schemas.openxmlformats.org/officeDocument/2006/relationships/slideLayout" Target="../slideLayouts/slideLayout12.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DFF856-7F9C-9D4C-B764-1C7E4E7233C0}"/>
              </a:ext>
            </a:extLst>
          </p:cNvPr>
          <p:cNvSpPr txBox="1"/>
          <p:nvPr/>
        </p:nvSpPr>
        <p:spPr>
          <a:xfrm>
            <a:off x="-78497" y="2236126"/>
            <a:ext cx="5622524" cy="830997"/>
          </a:xfrm>
          <a:prstGeom prst="rect">
            <a:avLst/>
          </a:prstGeom>
          <a:noFill/>
        </p:spPr>
        <p:txBody>
          <a:bodyPr wrap="square" lIns="91440" tIns="45720" rIns="91440" bIns="45720" rtlCol="0" anchor="t">
            <a:spAutoFit/>
          </a:bodyPr>
          <a:lstStyle/>
          <a:p>
            <a:pPr algn="ctr"/>
            <a:r>
              <a:rPr lang="en-US" sz="4800" b="1" dirty="0">
                <a:latin typeface="Arial"/>
                <a:cs typeface="Arial"/>
              </a:rPr>
              <a:t>Project Title</a:t>
            </a:r>
            <a:endParaRPr lang="en-US" sz="4800" b="1" dirty="0">
              <a:cs typeface="Calibri"/>
            </a:endParaRPr>
          </a:p>
        </p:txBody>
      </p:sp>
      <p:sp>
        <p:nvSpPr>
          <p:cNvPr id="3" name="TextBox 2">
            <a:extLst>
              <a:ext uri="{FF2B5EF4-FFF2-40B4-BE49-F238E27FC236}">
                <a16:creationId xmlns:a16="http://schemas.microsoft.com/office/drawing/2014/main" id="{5CCCC68E-A06E-1747-A719-B74DFB9FB81B}"/>
              </a:ext>
            </a:extLst>
          </p:cNvPr>
          <p:cNvSpPr txBox="1"/>
          <p:nvPr/>
        </p:nvSpPr>
        <p:spPr>
          <a:xfrm>
            <a:off x="5574831" y="2562407"/>
            <a:ext cx="6638005" cy="3477875"/>
          </a:xfrm>
          <a:prstGeom prst="rect">
            <a:avLst/>
          </a:prstGeom>
          <a:noFill/>
        </p:spPr>
        <p:txBody>
          <a:bodyPr wrap="square" lIns="91440" tIns="45720" rIns="91440" bIns="45720" rtlCol="0" anchor="t">
            <a:spAutoFit/>
          </a:bodyPr>
          <a:lstStyle/>
          <a:p>
            <a:pPr algn="ctr" fontAlgn="base"/>
            <a:r>
              <a:rPr lang="en-US" sz="4000" dirty="0">
                <a:latin typeface="Arial" panose="020B0604020202020204" pitchFamily="34" charset="0"/>
                <a:cs typeface="Arial" panose="020B0604020202020204" pitchFamily="34" charset="0"/>
              </a:rPr>
              <a:t>Team Name</a:t>
            </a:r>
          </a:p>
          <a:p>
            <a:pPr algn="ctr" fontAlgn="base"/>
            <a:endParaRPr lang="en-US" sz="4000" dirty="0">
              <a:latin typeface="Arial" panose="020B0604020202020204" pitchFamily="34" charset="0"/>
              <a:cs typeface="Arial" panose="020B0604020202020204" pitchFamily="34" charset="0"/>
            </a:endParaRPr>
          </a:p>
          <a:p>
            <a:pPr fontAlgn="base"/>
            <a:r>
              <a:rPr lang="en-US" sz="2800" dirty="0" err="1">
                <a:latin typeface="Arial" panose="020B0604020202020204" pitchFamily="34" charset="0"/>
                <a:cs typeface="Arial" panose="020B0604020202020204" pitchFamily="34" charset="0"/>
              </a:rPr>
              <a:t>Caizhuangzhou</a:t>
            </a:r>
            <a:r>
              <a:rPr lang="en-US" sz="2800" dirty="0">
                <a:latin typeface="Arial" panose="020B0604020202020204" pitchFamily="34" charset="0"/>
                <a:cs typeface="Arial" panose="020B0604020202020204" pitchFamily="34" charset="0"/>
              </a:rPr>
              <a:t> Cui (z5509061)</a:t>
            </a:r>
          </a:p>
          <a:p>
            <a:pPr fontAlgn="base"/>
            <a:r>
              <a:rPr lang="en-US" altLang="zh-CN" sz="2800" dirty="0">
                <a:latin typeface="Arial" panose="020B0604020202020204" pitchFamily="34" charset="0"/>
                <a:cs typeface="Arial" panose="020B0604020202020204" pitchFamily="34" charset="0"/>
              </a:rPr>
              <a:t>Zihan Chen</a:t>
            </a:r>
            <a:r>
              <a:rPr lang="en-US" sz="2800" dirty="0">
                <a:latin typeface="Arial" panose="020B0604020202020204" pitchFamily="34" charset="0"/>
                <a:cs typeface="Arial" panose="020B0604020202020204" pitchFamily="34" charset="0"/>
              </a:rPr>
              <a:t>(z5527498)</a:t>
            </a:r>
          </a:p>
          <a:p>
            <a:pPr fontAlgn="base"/>
            <a:r>
              <a:rPr lang="en-US" sz="2800" dirty="0">
                <a:latin typeface="Arial" panose="020B0604020202020204" pitchFamily="34" charset="0"/>
                <a:cs typeface="Arial" panose="020B0604020202020204" pitchFamily="34" charset="0"/>
              </a:rPr>
              <a:t>Hefei Fu(z5597779)</a:t>
            </a:r>
          </a:p>
          <a:p>
            <a:pPr fontAlgn="base"/>
            <a:r>
              <a:rPr lang="en-US" altLang="zh-CN" sz="2800" dirty="0" err="1">
                <a:latin typeface="Arial" panose="020B0604020202020204" pitchFamily="34" charset="0"/>
                <a:cs typeface="Arial" panose="020B0604020202020204" pitchFamily="34" charset="0"/>
              </a:rPr>
              <a:t>T</a:t>
            </a:r>
            <a:r>
              <a:rPr lang="en-US" sz="2800" dirty="0" err="1">
                <a:latin typeface="Arial" panose="020B0604020202020204" pitchFamily="34" charset="0"/>
                <a:cs typeface="Arial" panose="020B0604020202020204" pitchFamily="34" charset="0"/>
              </a:rPr>
              <a:t>ingyuan</a:t>
            </a:r>
            <a:r>
              <a:rPr 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L</a:t>
            </a:r>
            <a:r>
              <a:rPr lang="en-US" sz="2800" dirty="0">
                <a:latin typeface="Arial" panose="020B0604020202020204" pitchFamily="34" charset="0"/>
                <a:cs typeface="Arial" panose="020B0604020202020204" pitchFamily="34" charset="0"/>
              </a:rPr>
              <a:t>iu(z5565888)</a:t>
            </a:r>
          </a:p>
          <a:p>
            <a:pPr fontAlgn="base"/>
            <a:r>
              <a:rPr lang="en-US" altLang="zh-CN" sz="2800" dirty="0" err="1">
                <a:latin typeface="Arial" panose="020B0604020202020204" pitchFamily="34" charset="0"/>
                <a:cs typeface="Arial" panose="020B0604020202020204" pitchFamily="34" charset="0"/>
              </a:rPr>
              <a:t>Y</a:t>
            </a:r>
            <a:r>
              <a:rPr lang="en-US" sz="2800" dirty="0" err="1">
                <a:latin typeface="Arial" panose="020B0604020202020204" pitchFamily="34" charset="0"/>
                <a:cs typeface="Arial" panose="020B0604020202020204" pitchFamily="34" charset="0"/>
              </a:rPr>
              <a:t>ankun</a:t>
            </a:r>
            <a:r>
              <a:rPr lang="en-US" sz="2800" dirty="0">
                <a:latin typeface="Arial" panose="020B0604020202020204" pitchFamily="34" charset="0"/>
                <a:cs typeface="Arial" panose="020B0604020202020204" pitchFamily="34" charset="0"/>
              </a:rPr>
              <a:t> </a:t>
            </a:r>
            <a:r>
              <a:rPr lang="en-US" altLang="zh-CN" sz="2800" dirty="0">
                <a:latin typeface="Arial" panose="020B0604020202020204" pitchFamily="34" charset="0"/>
                <a:cs typeface="Arial" panose="020B0604020202020204" pitchFamily="34" charset="0"/>
              </a:rPr>
              <a:t>W</a:t>
            </a:r>
            <a:r>
              <a:rPr lang="en-US" sz="2800" dirty="0">
                <a:latin typeface="Arial" panose="020B0604020202020204" pitchFamily="34" charset="0"/>
                <a:cs typeface="Arial" panose="020B0604020202020204" pitchFamily="34" charset="0"/>
              </a:rPr>
              <a:t>ei (z5528317)</a:t>
            </a:r>
          </a:p>
        </p:txBody>
      </p:sp>
      <p:pic>
        <p:nvPicPr>
          <p:cNvPr id="6" name="Picture 5" descr="A plate of food on a black surface&#10;&#10;Description automatically generated">
            <a:extLst>
              <a:ext uri="{FF2B5EF4-FFF2-40B4-BE49-F238E27FC236}">
                <a16:creationId xmlns:a16="http://schemas.microsoft.com/office/drawing/2014/main" id="{AF95A7F8-F2A2-EFC0-2817-0AC4F9CF11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4026" y="0"/>
            <a:ext cx="3349808" cy="2280048"/>
          </a:xfrm>
          <a:prstGeom prst="rect">
            <a:avLst/>
          </a:prstGeom>
        </p:spPr>
      </p:pic>
      <p:pic>
        <p:nvPicPr>
          <p:cNvPr id="7" name="Picture 6" descr="A plate of food on a black surface&#10;&#10;Description automatically generated">
            <a:extLst>
              <a:ext uri="{FF2B5EF4-FFF2-40B4-BE49-F238E27FC236}">
                <a16:creationId xmlns:a16="http://schemas.microsoft.com/office/drawing/2014/main" id="{E4451454-1966-ABEC-2BCE-90AA80F8BF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3834" y="0"/>
            <a:ext cx="3288197" cy="2280048"/>
          </a:xfrm>
          <a:prstGeom prst="rect">
            <a:avLst/>
          </a:prstGeom>
        </p:spPr>
      </p:pic>
    </p:spTree>
    <p:extLst>
      <p:ext uri="{BB962C8B-B14F-4D97-AF65-F5344CB8AC3E}">
        <p14:creationId xmlns:p14="http://schemas.microsoft.com/office/powerpoint/2010/main" val="3413601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normAutofit/>
          </a:bodyPr>
          <a:lstStyle/>
          <a:p>
            <a:r>
              <a:rPr lang="en-GB" dirty="0"/>
              <a:t>Discussion</a:t>
            </a:r>
            <a:endParaRPr lang="en-AU" dirty="0"/>
          </a:p>
        </p:txBody>
      </p:sp>
      <p:sp>
        <p:nvSpPr>
          <p:cNvPr id="3" name="Content Placeholder 2">
            <a:extLst>
              <a:ext uri="{FF2B5EF4-FFF2-40B4-BE49-F238E27FC236}">
                <a16:creationId xmlns:a16="http://schemas.microsoft.com/office/drawing/2014/main" id="{D1140ADC-BD0A-F855-7488-B023933118C6}"/>
              </a:ext>
            </a:extLst>
          </p:cNvPr>
          <p:cNvSpPr>
            <a:spLocks noGrp="1"/>
          </p:cNvSpPr>
          <p:nvPr>
            <p:ph idx="1"/>
          </p:nvPr>
        </p:nvSpPr>
        <p:spPr>
          <a:xfrm>
            <a:off x="231648" y="975360"/>
            <a:ext cx="11631168" cy="5035296"/>
          </a:xfrm>
        </p:spPr>
        <p:txBody>
          <a:bodyPr>
            <a:normAutofit/>
          </a:bodyPr>
          <a:lstStyle/>
          <a:p>
            <a:pPr>
              <a:buFont typeface="Wingdings" pitchFamily="2" charset="2"/>
              <a:buChar char="Ø"/>
            </a:pPr>
            <a:r>
              <a:rPr lang="en-AU" dirty="0"/>
              <a:t> Details here …</a:t>
            </a:r>
          </a:p>
        </p:txBody>
      </p:sp>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10</a:t>
            </a:fld>
            <a:endParaRPr lang="en-AU"/>
          </a:p>
        </p:txBody>
      </p:sp>
      <p:sp>
        <p:nvSpPr>
          <p:cNvPr id="6" name="TextBox 5">
            <a:extLst>
              <a:ext uri="{FF2B5EF4-FFF2-40B4-BE49-F238E27FC236}">
                <a16:creationId xmlns:a16="http://schemas.microsoft.com/office/drawing/2014/main" id="{0699F208-1CDC-6FEA-A315-8FBE78581435}"/>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Zhongsui Guo (zxxxxxxx)</a:t>
            </a:r>
          </a:p>
        </p:txBody>
      </p:sp>
    </p:spTree>
    <p:extLst>
      <p:ext uri="{BB962C8B-B14F-4D97-AF65-F5344CB8AC3E}">
        <p14:creationId xmlns:p14="http://schemas.microsoft.com/office/powerpoint/2010/main" val="16070811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normAutofit/>
          </a:bodyPr>
          <a:lstStyle/>
          <a:p>
            <a:r>
              <a:rPr lang="en-GB" dirty="0"/>
              <a:t>Conclusion</a:t>
            </a:r>
            <a:endParaRPr lang="en-AU" dirty="0"/>
          </a:p>
        </p:txBody>
      </p:sp>
      <p:sp>
        <p:nvSpPr>
          <p:cNvPr id="3" name="Content Placeholder 2">
            <a:extLst>
              <a:ext uri="{FF2B5EF4-FFF2-40B4-BE49-F238E27FC236}">
                <a16:creationId xmlns:a16="http://schemas.microsoft.com/office/drawing/2014/main" id="{D1140ADC-BD0A-F855-7488-B023933118C6}"/>
              </a:ext>
            </a:extLst>
          </p:cNvPr>
          <p:cNvSpPr>
            <a:spLocks noGrp="1"/>
          </p:cNvSpPr>
          <p:nvPr>
            <p:ph idx="1"/>
          </p:nvPr>
        </p:nvSpPr>
        <p:spPr>
          <a:xfrm>
            <a:off x="231648" y="975360"/>
            <a:ext cx="11631168" cy="5035296"/>
          </a:xfrm>
        </p:spPr>
        <p:txBody>
          <a:bodyPr>
            <a:normAutofit/>
          </a:bodyPr>
          <a:lstStyle/>
          <a:p>
            <a:pPr>
              <a:buFont typeface="Wingdings" pitchFamily="2" charset="2"/>
              <a:buChar char="Ø"/>
            </a:pPr>
            <a:r>
              <a:rPr lang="en-AU" dirty="0"/>
              <a:t> Write here</a:t>
            </a:r>
          </a:p>
        </p:txBody>
      </p:sp>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11</a:t>
            </a:fld>
            <a:endParaRPr lang="en-AU"/>
          </a:p>
        </p:txBody>
      </p:sp>
      <p:sp>
        <p:nvSpPr>
          <p:cNvPr id="6" name="TextBox 5">
            <a:extLst>
              <a:ext uri="{FF2B5EF4-FFF2-40B4-BE49-F238E27FC236}">
                <a16:creationId xmlns:a16="http://schemas.microsoft.com/office/drawing/2014/main" id="{0699F208-1CDC-6FEA-A315-8FBE78581435}"/>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Zhongsui Guo (zxxxxxxx)</a:t>
            </a:r>
          </a:p>
        </p:txBody>
      </p:sp>
    </p:spTree>
    <p:extLst>
      <p:ext uri="{BB962C8B-B14F-4D97-AF65-F5344CB8AC3E}">
        <p14:creationId xmlns:p14="http://schemas.microsoft.com/office/powerpoint/2010/main" val="4032915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normAutofit/>
          </a:bodyPr>
          <a:lstStyle/>
          <a:p>
            <a:endParaRPr lang="en-AU" dirty="0"/>
          </a:p>
        </p:txBody>
      </p:sp>
      <p:pic>
        <p:nvPicPr>
          <p:cNvPr id="7" name="Content Placeholder 6" descr="A close-up of a sign&#10;&#10;Description automatically generated">
            <a:extLst>
              <a:ext uri="{FF2B5EF4-FFF2-40B4-BE49-F238E27FC236}">
                <a16:creationId xmlns:a16="http://schemas.microsoft.com/office/drawing/2014/main" id="{E6A46D06-B9F6-03B1-4D50-D1E69FD0582B}"/>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266192" y="1233577"/>
            <a:ext cx="6705280" cy="4589253"/>
          </a:xfrm>
        </p:spPr>
      </p:pic>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12</a:t>
            </a:fld>
            <a:endParaRPr lang="en-AU"/>
          </a:p>
        </p:txBody>
      </p:sp>
      <p:sp>
        <p:nvSpPr>
          <p:cNvPr id="8" name="TextBox 7">
            <a:extLst>
              <a:ext uri="{FF2B5EF4-FFF2-40B4-BE49-F238E27FC236}">
                <a16:creationId xmlns:a16="http://schemas.microsoft.com/office/drawing/2014/main" id="{D0CE4871-DE5C-860E-EE36-92B2A29982EF}"/>
              </a:ext>
            </a:extLst>
          </p:cNvPr>
          <p:cNvSpPr txBox="1"/>
          <p:nvPr/>
        </p:nvSpPr>
        <p:spPr>
          <a:xfrm>
            <a:off x="368381" y="6308080"/>
            <a:ext cx="6705280" cy="230832"/>
          </a:xfrm>
          <a:prstGeom prst="rect">
            <a:avLst/>
          </a:prstGeom>
          <a:noFill/>
        </p:spPr>
        <p:txBody>
          <a:bodyPr wrap="square" rtlCol="0">
            <a:spAutoFit/>
          </a:bodyPr>
          <a:lstStyle/>
          <a:p>
            <a:r>
              <a:rPr lang="en-AU" sz="900" dirty="0">
                <a:hlinkClick r:id="rId3" tooltip="https://www.picpedia.org/highway-signs/q/questions.html"/>
              </a:rPr>
              <a:t>This Photo</a:t>
            </a:r>
            <a:r>
              <a:rPr lang="en-AU" sz="900" dirty="0"/>
              <a:t> by Unknown Author is licensed under </a:t>
            </a:r>
            <a:r>
              <a:rPr lang="en-AU" sz="900" dirty="0">
                <a:hlinkClick r:id="rId4" tooltip="https://creativecommons.org/licenses/by-sa/3.0/"/>
              </a:rPr>
              <a:t>CC BY-SA</a:t>
            </a:r>
            <a:endParaRPr lang="en-AU" sz="900" dirty="0"/>
          </a:p>
        </p:txBody>
      </p:sp>
    </p:spTree>
    <p:extLst>
      <p:ext uri="{BB962C8B-B14F-4D97-AF65-F5344CB8AC3E}">
        <p14:creationId xmlns:p14="http://schemas.microsoft.com/office/powerpoint/2010/main" val="1090051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lstStyle/>
          <a:p>
            <a:r>
              <a:rPr lang="en-GB" dirty="0"/>
              <a:t>Motivation </a:t>
            </a:r>
            <a:endParaRPr lang="en-AU" dirty="0"/>
          </a:p>
        </p:txBody>
      </p:sp>
      <p:sp>
        <p:nvSpPr>
          <p:cNvPr id="3" name="Content Placeholder 2">
            <a:extLst>
              <a:ext uri="{FF2B5EF4-FFF2-40B4-BE49-F238E27FC236}">
                <a16:creationId xmlns:a16="http://schemas.microsoft.com/office/drawing/2014/main" id="{D1140ADC-BD0A-F855-7488-B023933118C6}"/>
              </a:ext>
            </a:extLst>
          </p:cNvPr>
          <p:cNvSpPr>
            <a:spLocks noGrp="1"/>
          </p:cNvSpPr>
          <p:nvPr>
            <p:ph idx="1"/>
          </p:nvPr>
        </p:nvSpPr>
        <p:spPr>
          <a:xfrm>
            <a:off x="231648" y="975360"/>
            <a:ext cx="11631168" cy="5035296"/>
          </a:xfrm>
        </p:spPr>
        <p:txBody>
          <a:bodyPr>
            <a:normAutofit fontScale="92500" lnSpcReduction="10000"/>
          </a:bodyPr>
          <a:lstStyle/>
          <a:p>
            <a:pPr>
              <a:buFont typeface="Wingdings" pitchFamily="2" charset="77"/>
              <a:buChar char="Ø"/>
            </a:pPr>
            <a:r>
              <a:rPr lang="en-AU" dirty="0"/>
              <a:t> This is just an example, please change images and content as per the project. Also, change Presenter’s name and </a:t>
            </a:r>
            <a:r>
              <a:rPr lang="en-AU" dirty="0" err="1"/>
              <a:t>zID</a:t>
            </a:r>
            <a:r>
              <a:rPr lang="en-AU" dirty="0"/>
              <a:t> for the final project presentation</a:t>
            </a:r>
          </a:p>
          <a:p>
            <a:pPr>
              <a:buFont typeface="Wingdings" pitchFamily="2" charset="77"/>
              <a:buChar char="Ø"/>
            </a:pPr>
            <a:r>
              <a:rPr lang="en-AU" dirty="0"/>
              <a:t>Image Segmentation: </a:t>
            </a:r>
            <a:r>
              <a:rPr lang="en-AU" dirty="0">
                <a:solidFill>
                  <a:srgbClr val="C00000"/>
                </a:solidFill>
              </a:rPr>
              <a:t>Identifying which image pixels belong to an object</a:t>
            </a:r>
          </a:p>
          <a:p>
            <a:pPr>
              <a:buFont typeface="Wingdings" pitchFamily="2" charset="77"/>
              <a:buChar char="Ø"/>
            </a:pPr>
            <a:r>
              <a:rPr lang="en-AU" dirty="0"/>
              <a:t> One of the </a:t>
            </a:r>
            <a:r>
              <a:rPr lang="en-AU" dirty="0">
                <a:solidFill>
                  <a:srgbClr val="C00000"/>
                </a:solidFill>
              </a:rPr>
              <a:t>core tasks in computer vision</a:t>
            </a:r>
          </a:p>
          <a:p>
            <a:pPr>
              <a:buFont typeface="Wingdings" pitchFamily="2" charset="77"/>
              <a:buChar char="Ø"/>
            </a:pPr>
            <a:r>
              <a:rPr lang="en-AU" dirty="0"/>
              <a:t> Broad array of applications:</a:t>
            </a:r>
          </a:p>
          <a:p>
            <a:pPr lvl="1">
              <a:buFont typeface="Wingdings" pitchFamily="2" charset="77"/>
              <a:buChar char="Ø"/>
            </a:pPr>
            <a:r>
              <a:rPr lang="en-AU" dirty="0"/>
              <a:t> Medical Image Analysis </a:t>
            </a:r>
          </a:p>
          <a:p>
            <a:pPr lvl="1">
              <a:buFont typeface="Wingdings" pitchFamily="2" charset="77"/>
              <a:buChar char="Ø"/>
            </a:pPr>
            <a:r>
              <a:rPr lang="en-AU" dirty="0"/>
              <a:t> Scientific imagery </a:t>
            </a:r>
          </a:p>
          <a:p>
            <a:pPr lvl="1">
              <a:buFont typeface="Wingdings" pitchFamily="2" charset="77"/>
              <a:buChar char="Ø"/>
            </a:pPr>
            <a:r>
              <a:rPr lang="en-AU" dirty="0"/>
              <a:t> Editing photos</a:t>
            </a:r>
          </a:p>
          <a:p>
            <a:pPr lvl="1">
              <a:buFont typeface="Wingdings" pitchFamily="2" charset="77"/>
              <a:buChar char="Ø"/>
            </a:pPr>
            <a:r>
              <a:rPr lang="en-AU" dirty="0"/>
              <a:t> Autonomous Vehicles</a:t>
            </a:r>
          </a:p>
          <a:p>
            <a:pPr lvl="1">
              <a:buFont typeface="Wingdings" pitchFamily="2" charset="77"/>
              <a:buChar char="Ø"/>
            </a:pPr>
            <a:r>
              <a:rPr lang="en-AU" dirty="0"/>
              <a:t> Robotics</a:t>
            </a:r>
          </a:p>
          <a:p>
            <a:pPr lvl="1">
              <a:buFont typeface="Wingdings" pitchFamily="2" charset="77"/>
              <a:buChar char="Ø"/>
            </a:pPr>
            <a:r>
              <a:rPr lang="en-AU" dirty="0"/>
              <a:t> Agriculture </a:t>
            </a:r>
          </a:p>
          <a:p>
            <a:pPr lvl="1">
              <a:buFont typeface="Wingdings" pitchFamily="2" charset="77"/>
              <a:buChar char="Ø"/>
            </a:pPr>
            <a:r>
              <a:rPr lang="en-AU" dirty="0"/>
              <a:t> …</a:t>
            </a:r>
            <a:endParaRPr lang="en-US" dirty="0"/>
          </a:p>
          <a:p>
            <a:pPr marL="0" indent="0">
              <a:buNone/>
            </a:pPr>
            <a:endParaRPr lang="en-AU" dirty="0"/>
          </a:p>
        </p:txBody>
      </p:sp>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2</a:t>
            </a:fld>
            <a:endParaRPr lang="en-AU"/>
          </a:p>
        </p:txBody>
      </p:sp>
      <p:pic>
        <p:nvPicPr>
          <p:cNvPr id="7" name="Picture 6" descr="A two cars driving on a road&#10;&#10;Description automatically generated">
            <a:extLst>
              <a:ext uri="{FF2B5EF4-FFF2-40B4-BE49-F238E27FC236}">
                <a16:creationId xmlns:a16="http://schemas.microsoft.com/office/drawing/2014/main" id="{3CBAFBC7-4C38-092C-5462-553DB65402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3663" y="3053225"/>
            <a:ext cx="6706689" cy="2829415"/>
          </a:xfrm>
          <a:prstGeom prst="rect">
            <a:avLst/>
          </a:prstGeom>
        </p:spPr>
      </p:pic>
      <p:sp>
        <p:nvSpPr>
          <p:cNvPr id="5" name="TextBox 4">
            <a:extLst>
              <a:ext uri="{FF2B5EF4-FFF2-40B4-BE49-F238E27FC236}">
                <a16:creationId xmlns:a16="http://schemas.microsoft.com/office/drawing/2014/main" id="{47471554-0422-62B8-814A-4ABC624E8E60}"/>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Sonit Singh (zxxxxxxx)</a:t>
            </a:r>
          </a:p>
        </p:txBody>
      </p:sp>
    </p:spTree>
    <p:extLst>
      <p:ext uri="{BB962C8B-B14F-4D97-AF65-F5344CB8AC3E}">
        <p14:creationId xmlns:p14="http://schemas.microsoft.com/office/powerpoint/2010/main" val="42413636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lstStyle/>
          <a:p>
            <a:r>
              <a:rPr lang="en-GB" dirty="0"/>
              <a:t>Problem Statement</a:t>
            </a:r>
            <a:endParaRPr lang="en-AU" dirty="0"/>
          </a:p>
        </p:txBody>
      </p:sp>
      <p:sp>
        <p:nvSpPr>
          <p:cNvPr id="3" name="Content Placeholder 2">
            <a:extLst>
              <a:ext uri="{FF2B5EF4-FFF2-40B4-BE49-F238E27FC236}">
                <a16:creationId xmlns:a16="http://schemas.microsoft.com/office/drawing/2014/main" id="{D1140ADC-BD0A-F855-7488-B023933118C6}"/>
              </a:ext>
            </a:extLst>
          </p:cNvPr>
          <p:cNvSpPr>
            <a:spLocks noGrp="1"/>
          </p:cNvSpPr>
          <p:nvPr>
            <p:ph idx="1"/>
          </p:nvPr>
        </p:nvSpPr>
        <p:spPr>
          <a:xfrm>
            <a:off x="231648" y="975360"/>
            <a:ext cx="11631168" cy="5035296"/>
          </a:xfrm>
        </p:spPr>
        <p:txBody>
          <a:bodyPr/>
          <a:lstStyle/>
          <a:p>
            <a:pPr>
              <a:buFont typeface="Wingdings" pitchFamily="2" charset="77"/>
              <a:buChar char="Ø"/>
            </a:pPr>
            <a:r>
              <a:rPr lang="en-AU" dirty="0"/>
              <a:t> Write here </a:t>
            </a:r>
          </a:p>
        </p:txBody>
      </p:sp>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3</a:t>
            </a:fld>
            <a:endParaRPr lang="en-AU"/>
          </a:p>
        </p:txBody>
      </p:sp>
      <p:sp>
        <p:nvSpPr>
          <p:cNvPr id="5" name="TextBox 4">
            <a:extLst>
              <a:ext uri="{FF2B5EF4-FFF2-40B4-BE49-F238E27FC236}">
                <a16:creationId xmlns:a16="http://schemas.microsoft.com/office/drawing/2014/main" id="{47471554-0422-62B8-814A-4ABC624E8E60}"/>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Hugh Wilson (zxxxxxxx)</a:t>
            </a:r>
          </a:p>
        </p:txBody>
      </p:sp>
    </p:spTree>
    <p:extLst>
      <p:ext uri="{BB962C8B-B14F-4D97-AF65-F5344CB8AC3E}">
        <p14:creationId xmlns:p14="http://schemas.microsoft.com/office/powerpoint/2010/main" val="975189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lstStyle/>
          <a:p>
            <a:r>
              <a:rPr lang="en-GB" dirty="0"/>
              <a:t>Literature Review</a:t>
            </a:r>
            <a:endParaRPr lang="en-AU" dirty="0"/>
          </a:p>
        </p:txBody>
      </p:sp>
      <p:sp>
        <p:nvSpPr>
          <p:cNvPr id="3" name="Content Placeholder 2">
            <a:extLst>
              <a:ext uri="{FF2B5EF4-FFF2-40B4-BE49-F238E27FC236}">
                <a16:creationId xmlns:a16="http://schemas.microsoft.com/office/drawing/2014/main" id="{D1140ADC-BD0A-F855-7488-B023933118C6}"/>
              </a:ext>
            </a:extLst>
          </p:cNvPr>
          <p:cNvSpPr>
            <a:spLocks noGrp="1"/>
          </p:cNvSpPr>
          <p:nvPr>
            <p:ph idx="1"/>
          </p:nvPr>
        </p:nvSpPr>
        <p:spPr>
          <a:xfrm>
            <a:off x="231648" y="975361"/>
            <a:ext cx="5767708" cy="6131684"/>
          </a:xfrm>
        </p:spPr>
        <p:txBody>
          <a:bodyPr>
            <a:normAutofit fontScale="40000" lnSpcReduction="20000"/>
          </a:bodyPr>
          <a:lstStyle/>
          <a:p>
            <a:pPr algn="just">
              <a:buNone/>
            </a:pPr>
            <a:r>
              <a:rPr lang="en-US" altLang="zh-CN" sz="4500" b="1" dirty="0">
                <a:latin typeface="+mn-lt"/>
                <a:ea typeface="+mn-ea"/>
                <a:cs typeface="+mn-cs"/>
              </a:rPr>
              <a:t>1. Introduction</a:t>
            </a:r>
            <a:endParaRPr lang="zh-CN" altLang="zh-CN" sz="4500" b="1" dirty="0">
              <a:latin typeface="+mn-lt"/>
              <a:ea typeface="+mn-ea"/>
              <a:cs typeface="+mn-cs"/>
            </a:endParaRPr>
          </a:p>
          <a:p>
            <a:pPr marL="0" indent="0" algn="just">
              <a:buNone/>
            </a:pPr>
            <a:r>
              <a:rPr lang="en-US" altLang="zh-CN" sz="4500" dirty="0">
                <a:latin typeface="+mn-lt"/>
                <a:ea typeface="+mn-ea"/>
                <a:cs typeface="+mn-cs"/>
              </a:rPr>
              <a:t>With the rapid expansion of social media and digital news platforms, the proliferation of fake news has become a significant societal challenge. The ease of sharing information online has allowed misinformation and disinformation to spread rapidly, often influencing public opinion, political decisions, and social stability. In response, researchers have developed various methods to detect fake news, leveraging natural language processing (NLP), machine learning, and deep learning. This survey provides a comprehensive review of the latest developments in fake news detection, focusing on benchmark datasets, classification models, credibility assessment, and challenges faced in the field.</a:t>
            </a:r>
          </a:p>
          <a:p>
            <a:pPr marL="0" indent="0">
              <a:buNone/>
            </a:pPr>
            <a:r>
              <a:rPr lang="en-US" altLang="zh-CN" sz="4000" b="1" dirty="0">
                <a:latin typeface="+mn-lt"/>
                <a:ea typeface="+mn-ea"/>
                <a:cs typeface="+mn-cs"/>
              </a:rPr>
              <a:t>2.Benchmark Datasets for Fake News Detection</a:t>
            </a:r>
          </a:p>
          <a:p>
            <a:pPr marL="0" indent="0">
              <a:buNone/>
            </a:pPr>
            <a:r>
              <a:rPr lang="en-US" altLang="zh-CN" sz="4500" dirty="0">
                <a:latin typeface="+mn-lt"/>
                <a:ea typeface="+mn-ea"/>
                <a:cs typeface="+mn-cs"/>
              </a:rPr>
              <a:t>Fake news detection relies on benchmark datasets, with the </a:t>
            </a:r>
            <a:r>
              <a:rPr lang="en-US" altLang="zh-CN" sz="4500" b="1" dirty="0">
                <a:latin typeface="+mn-lt"/>
                <a:ea typeface="+mn-ea"/>
                <a:cs typeface="+mn-cs"/>
              </a:rPr>
              <a:t>LIAR dataset </a:t>
            </a:r>
            <a:r>
              <a:rPr lang="en-US" altLang="zh-CN" sz="4500" dirty="0">
                <a:latin typeface="+mn-lt"/>
                <a:ea typeface="+mn-ea"/>
                <a:cs typeface="+mn-cs"/>
              </a:rPr>
              <a:t>(Wang, 2017) being a widely used resource containing 12,836 statements labeled with truthfulness categories and metadata like speaker credibility. Other datasets include ISOT, which classifies articles as fake or real, and </a:t>
            </a:r>
            <a:r>
              <a:rPr lang="en-US" altLang="zh-CN" sz="4500" b="1" dirty="0" err="1">
                <a:latin typeface="+mn-lt"/>
                <a:ea typeface="+mn-ea"/>
                <a:cs typeface="+mn-cs"/>
              </a:rPr>
              <a:t>KDnugget</a:t>
            </a:r>
            <a:r>
              <a:rPr lang="en-US" altLang="zh-CN" sz="4500" dirty="0">
                <a:latin typeface="+mn-lt"/>
                <a:ea typeface="+mn-ea"/>
                <a:cs typeface="+mn-cs"/>
              </a:rPr>
              <a:t>, which provides large-scale data for deep learning. However, many datasets focus on political news, neglecting areas like health misinformation and financial fraud. Dataset biases, such as reliance on fact-checking sites, may also impact model generalizability.</a:t>
            </a:r>
          </a:p>
          <a:p>
            <a:pPr algn="just"/>
            <a:endParaRPr lang="zh-CN" altLang="zh-CN" sz="2700" dirty="0"/>
          </a:p>
          <a:p>
            <a:pPr>
              <a:buNone/>
            </a:pPr>
            <a:endParaRPr lang="en-US" altLang="zh-CN" sz="2700" dirty="0"/>
          </a:p>
          <a:p>
            <a:pPr marL="0" indent="0">
              <a:buNone/>
            </a:pPr>
            <a:endParaRPr lang="en-AU" dirty="0"/>
          </a:p>
        </p:txBody>
      </p:sp>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4</a:t>
            </a:fld>
            <a:endParaRPr lang="en-AU"/>
          </a:p>
        </p:txBody>
      </p:sp>
      <p:sp>
        <p:nvSpPr>
          <p:cNvPr id="5" name="TextBox 4">
            <a:extLst>
              <a:ext uri="{FF2B5EF4-FFF2-40B4-BE49-F238E27FC236}">
                <a16:creationId xmlns:a16="http://schemas.microsoft.com/office/drawing/2014/main" id="{47471554-0422-62B8-814A-4ABC624E8E60}"/>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Hugh Wilson (zxxxxxxx)</a:t>
            </a:r>
          </a:p>
        </p:txBody>
      </p:sp>
      <p:sp>
        <p:nvSpPr>
          <p:cNvPr id="8" name="文本框 7">
            <a:extLst>
              <a:ext uri="{FF2B5EF4-FFF2-40B4-BE49-F238E27FC236}">
                <a16:creationId xmlns:a16="http://schemas.microsoft.com/office/drawing/2014/main" id="{0BE66AE6-5E1A-2AA8-813C-7846D91D1DEE}"/>
              </a:ext>
            </a:extLst>
          </p:cNvPr>
          <p:cNvSpPr txBox="1"/>
          <p:nvPr/>
        </p:nvSpPr>
        <p:spPr>
          <a:xfrm>
            <a:off x="6348761" y="661639"/>
            <a:ext cx="5005039" cy="3693319"/>
          </a:xfrm>
          <a:prstGeom prst="rect">
            <a:avLst/>
          </a:prstGeom>
          <a:noFill/>
        </p:spPr>
        <p:txBody>
          <a:bodyPr wrap="square" rtlCol="0">
            <a:spAutoFit/>
          </a:bodyPr>
          <a:lstStyle/>
          <a:p>
            <a:pPr>
              <a:buNone/>
            </a:pPr>
            <a:r>
              <a:rPr lang="en-US" altLang="zh-CN" b="1" dirty="0"/>
              <a:t>3. Fake News Detection Methods</a:t>
            </a:r>
          </a:p>
          <a:p>
            <a:pPr>
              <a:buNone/>
            </a:pPr>
            <a:r>
              <a:rPr lang="en-US" altLang="zh-CN" dirty="0"/>
              <a:t>Detection methods are categorized into traditional machine learning, deep learning, and credibility assessment.</a:t>
            </a:r>
          </a:p>
          <a:p>
            <a:pPr>
              <a:buNone/>
            </a:pPr>
            <a:r>
              <a:rPr lang="en-US" altLang="zh-CN" b="1" dirty="0"/>
              <a:t>3.1 Traditional Machine Learning</a:t>
            </a:r>
          </a:p>
          <a:p>
            <a:pPr>
              <a:buNone/>
            </a:pPr>
            <a:r>
              <a:rPr lang="en-US" altLang="zh-CN" dirty="0"/>
              <a:t>Early approaches relied on linguistic features (e.g., TF-IDF, sentiment polarity), using classifiers like </a:t>
            </a:r>
            <a:r>
              <a:rPr lang="en-US" altLang="zh-CN" b="1" dirty="0"/>
              <a:t>SVM, Naïve Bayes, and Random Forest</a:t>
            </a:r>
            <a:r>
              <a:rPr lang="en-US" altLang="zh-CN" dirty="0"/>
              <a:t>. Mushtaq et al. (2025) found Naïve Bayes achieved 99% accuracy on </a:t>
            </a:r>
            <a:r>
              <a:rPr lang="en-US" altLang="zh-CN" b="1" dirty="0"/>
              <a:t>LIAR</a:t>
            </a:r>
            <a:r>
              <a:rPr lang="en-US" altLang="zh-CN" dirty="0"/>
              <a:t>. However, these models struggle with long-form content and require handcrafted features, limiting generalization.</a:t>
            </a:r>
          </a:p>
          <a:p>
            <a:endParaRPr lang="zh-CN" altLang="en-US" dirty="0"/>
          </a:p>
        </p:txBody>
      </p:sp>
    </p:spTree>
    <p:extLst>
      <p:ext uri="{BB962C8B-B14F-4D97-AF65-F5344CB8AC3E}">
        <p14:creationId xmlns:p14="http://schemas.microsoft.com/office/powerpoint/2010/main" val="2560879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8F62B6-4B97-F1E5-2A83-43F0E47912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F06C4C2-1437-4209-C56A-154308D08C89}"/>
              </a:ext>
            </a:extLst>
          </p:cNvPr>
          <p:cNvSpPr>
            <a:spLocks noGrp="1"/>
          </p:cNvSpPr>
          <p:nvPr>
            <p:ph type="title"/>
          </p:nvPr>
        </p:nvSpPr>
        <p:spPr>
          <a:xfrm>
            <a:off x="231648" y="136525"/>
            <a:ext cx="11631168" cy="838835"/>
          </a:xfrm>
        </p:spPr>
        <p:txBody>
          <a:bodyPr/>
          <a:lstStyle/>
          <a:p>
            <a:r>
              <a:rPr lang="en-GB" dirty="0"/>
              <a:t>Literature Review</a:t>
            </a:r>
            <a:endParaRPr lang="en-AU" dirty="0"/>
          </a:p>
        </p:txBody>
      </p:sp>
      <p:sp>
        <p:nvSpPr>
          <p:cNvPr id="3" name="Content Placeholder 2">
            <a:extLst>
              <a:ext uri="{FF2B5EF4-FFF2-40B4-BE49-F238E27FC236}">
                <a16:creationId xmlns:a16="http://schemas.microsoft.com/office/drawing/2014/main" id="{842794D5-C3A5-778F-62EA-EF31D6F9BD3B}"/>
              </a:ext>
            </a:extLst>
          </p:cNvPr>
          <p:cNvSpPr>
            <a:spLocks noGrp="1"/>
          </p:cNvSpPr>
          <p:nvPr>
            <p:ph idx="1"/>
          </p:nvPr>
        </p:nvSpPr>
        <p:spPr>
          <a:xfrm>
            <a:off x="231647" y="975360"/>
            <a:ext cx="5329093" cy="5328796"/>
          </a:xfrm>
        </p:spPr>
        <p:txBody>
          <a:bodyPr>
            <a:normAutofit fontScale="47500" lnSpcReduction="20000"/>
          </a:bodyPr>
          <a:lstStyle/>
          <a:p>
            <a:pPr>
              <a:buNone/>
            </a:pPr>
            <a:r>
              <a:rPr lang="en-US" altLang="zh-CN" sz="3300" b="1" dirty="0"/>
              <a:t>3.2 Deep Learning Models</a:t>
            </a:r>
          </a:p>
          <a:p>
            <a:pPr>
              <a:buNone/>
            </a:pPr>
            <a:r>
              <a:rPr lang="en-US" altLang="zh-CN" sz="3300" dirty="0"/>
              <a:t>Deep learning captures complex text patterns, improving detection accuracy. Key models include:</a:t>
            </a:r>
          </a:p>
          <a:p>
            <a:pPr>
              <a:buFont typeface="Arial" panose="020B0604020202020204" pitchFamily="34" charset="0"/>
              <a:buChar char="•"/>
            </a:pPr>
            <a:r>
              <a:rPr lang="en-US" altLang="zh-CN" sz="3300" b="1" dirty="0"/>
              <a:t>CNNs</a:t>
            </a:r>
            <a:r>
              <a:rPr lang="en-US" altLang="zh-CN" sz="3300" dirty="0"/>
              <a:t> (Wang, 2017) integrating text and metadata.</a:t>
            </a:r>
          </a:p>
          <a:p>
            <a:pPr>
              <a:buFont typeface="Arial" panose="020B0604020202020204" pitchFamily="34" charset="0"/>
              <a:buChar char="•"/>
            </a:pPr>
            <a:r>
              <a:rPr lang="en-US" altLang="zh-CN" sz="3300" b="1" dirty="0"/>
              <a:t>LSTM</a:t>
            </a:r>
            <a:r>
              <a:rPr lang="en-US" altLang="zh-CN" sz="3300" dirty="0"/>
              <a:t> for sequential data analysis.</a:t>
            </a:r>
          </a:p>
          <a:p>
            <a:pPr>
              <a:buFont typeface="Arial" panose="020B0604020202020204" pitchFamily="34" charset="0"/>
              <a:buChar char="•"/>
            </a:pPr>
            <a:r>
              <a:rPr lang="en-US" altLang="zh-CN" sz="3300" b="1" dirty="0"/>
              <a:t>Hybrid models</a:t>
            </a:r>
            <a:r>
              <a:rPr lang="en-US" altLang="zh-CN" sz="3300" dirty="0"/>
              <a:t> (Jiang et al., 2021) combining CNNs, LSTMs, and machine learning, achieving 96-99% accuracy.</a:t>
            </a:r>
          </a:p>
          <a:p>
            <a:pPr>
              <a:buFont typeface="Arial" panose="020B0604020202020204" pitchFamily="34" charset="0"/>
              <a:buChar char="•"/>
            </a:pPr>
            <a:r>
              <a:rPr lang="en-US" altLang="zh-CN" sz="3300" b="1" dirty="0"/>
              <a:t>Boosting algorithms</a:t>
            </a:r>
            <a:r>
              <a:rPr lang="en-US" altLang="zh-CN" sz="3300" dirty="0"/>
              <a:t> (Balaji et al., 2024) using </a:t>
            </a:r>
            <a:r>
              <a:rPr lang="en-US" altLang="zh-CN" sz="3300" dirty="0" err="1"/>
              <a:t>XGBoost</a:t>
            </a:r>
            <a:r>
              <a:rPr lang="en-US" altLang="zh-CN" sz="3300" dirty="0"/>
              <a:t> and Hidden Markov Models.</a:t>
            </a:r>
            <a:br>
              <a:rPr lang="en-US" altLang="zh-CN" sz="3300" dirty="0"/>
            </a:br>
            <a:r>
              <a:rPr lang="en-US" altLang="zh-CN" sz="3300" dirty="0"/>
              <a:t>Challenges include high computational costs, poor interpretability, and AI-generated misinformation.</a:t>
            </a:r>
          </a:p>
          <a:p>
            <a:pPr>
              <a:buNone/>
            </a:pPr>
            <a:r>
              <a:rPr lang="en-US" altLang="zh-CN" sz="3300" b="1" dirty="0"/>
              <a:t>3.3 Credibility Assessment &amp; Large Language Models (LLMs)</a:t>
            </a:r>
          </a:p>
          <a:p>
            <a:pPr>
              <a:buNone/>
            </a:pPr>
            <a:r>
              <a:rPr lang="en-US" altLang="zh-CN" sz="3300" dirty="0"/>
              <a:t>LLMs like </a:t>
            </a:r>
            <a:r>
              <a:rPr lang="en-US" altLang="zh-CN" sz="3300" b="1" dirty="0"/>
              <a:t>BERT</a:t>
            </a:r>
            <a:r>
              <a:rPr lang="en-US" altLang="zh-CN" sz="3300" dirty="0"/>
              <a:t> and </a:t>
            </a:r>
            <a:r>
              <a:rPr lang="en-US" altLang="zh-CN" sz="3300" b="1" dirty="0"/>
              <a:t>GPT</a:t>
            </a:r>
            <a:r>
              <a:rPr lang="en-US" altLang="zh-CN" sz="3300" dirty="0"/>
              <a:t> shift focus from binary classification to credibility assessment, evaluating </a:t>
            </a:r>
            <a:r>
              <a:rPr lang="en-US" altLang="zh-CN" sz="3300" b="1" dirty="0"/>
              <a:t>factuality, bias, persuasion techniques, and source verification</a:t>
            </a:r>
            <a:r>
              <a:rPr lang="en-US" altLang="zh-CN" sz="3300" dirty="0"/>
              <a:t>. </a:t>
            </a:r>
            <a:r>
              <a:rPr lang="en-US" altLang="zh-CN" sz="3300" dirty="0" err="1"/>
              <a:t>Srba</a:t>
            </a:r>
            <a:r>
              <a:rPr lang="en-US" altLang="zh-CN" sz="3300" dirty="0"/>
              <a:t> et al. (2024) emphasized the importance of credibility signals for transparency, while Surjeet et al. (2025) showed that </a:t>
            </a:r>
            <a:r>
              <a:rPr lang="en-US" altLang="zh-CN" sz="3300" b="1" dirty="0"/>
              <a:t>BERT outperforms traditional models</a:t>
            </a:r>
            <a:r>
              <a:rPr lang="en-US" altLang="zh-CN" sz="3300" dirty="0"/>
              <a:t>. However, LLMs require significant computational resources.</a:t>
            </a:r>
          </a:p>
          <a:p>
            <a:pPr marL="0" indent="0">
              <a:buNone/>
            </a:pPr>
            <a:endParaRPr lang="en-AU" dirty="0"/>
          </a:p>
        </p:txBody>
      </p:sp>
      <p:sp>
        <p:nvSpPr>
          <p:cNvPr id="4" name="Slide Number Placeholder 3">
            <a:extLst>
              <a:ext uri="{FF2B5EF4-FFF2-40B4-BE49-F238E27FC236}">
                <a16:creationId xmlns:a16="http://schemas.microsoft.com/office/drawing/2014/main" id="{E0016BD8-7AD4-7957-E18B-E22478D25FA1}"/>
              </a:ext>
            </a:extLst>
          </p:cNvPr>
          <p:cNvSpPr>
            <a:spLocks noGrp="1"/>
          </p:cNvSpPr>
          <p:nvPr>
            <p:ph type="sldNum" sz="quarter" idx="12"/>
          </p:nvPr>
        </p:nvSpPr>
        <p:spPr/>
        <p:txBody>
          <a:bodyPr/>
          <a:lstStyle/>
          <a:p>
            <a:fld id="{6BAD6A8B-B5C3-4437-A9DE-A8C2149171DD}" type="slidenum">
              <a:rPr lang="en-AU" smtClean="0"/>
              <a:t>5</a:t>
            </a:fld>
            <a:endParaRPr lang="en-AU"/>
          </a:p>
        </p:txBody>
      </p:sp>
      <p:sp>
        <p:nvSpPr>
          <p:cNvPr id="5" name="TextBox 4">
            <a:extLst>
              <a:ext uri="{FF2B5EF4-FFF2-40B4-BE49-F238E27FC236}">
                <a16:creationId xmlns:a16="http://schemas.microsoft.com/office/drawing/2014/main" id="{14D7BC5E-CB80-972D-73C9-056444B4E455}"/>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Hugh Wilson (zxxxxxxx)</a:t>
            </a:r>
          </a:p>
        </p:txBody>
      </p:sp>
      <p:sp>
        <p:nvSpPr>
          <p:cNvPr id="6" name="文本框 5">
            <a:extLst>
              <a:ext uri="{FF2B5EF4-FFF2-40B4-BE49-F238E27FC236}">
                <a16:creationId xmlns:a16="http://schemas.microsoft.com/office/drawing/2014/main" id="{1AE1CD0A-CB42-ED08-E090-661C40F0B567}"/>
              </a:ext>
            </a:extLst>
          </p:cNvPr>
          <p:cNvSpPr txBox="1"/>
          <p:nvPr/>
        </p:nvSpPr>
        <p:spPr>
          <a:xfrm>
            <a:off x="6096000" y="370845"/>
            <a:ext cx="5976256" cy="3970318"/>
          </a:xfrm>
          <a:prstGeom prst="rect">
            <a:avLst/>
          </a:prstGeom>
          <a:noFill/>
        </p:spPr>
        <p:txBody>
          <a:bodyPr wrap="square" rtlCol="0">
            <a:spAutoFit/>
          </a:bodyPr>
          <a:lstStyle/>
          <a:p>
            <a:pPr>
              <a:buNone/>
            </a:pPr>
            <a:r>
              <a:rPr lang="en-US" altLang="zh-CN" b="1" dirty="0"/>
              <a:t>4. Key Challenges</a:t>
            </a:r>
          </a:p>
          <a:p>
            <a:pPr>
              <a:buNone/>
            </a:pPr>
            <a:r>
              <a:rPr lang="en-US" altLang="zh-CN" b="1" dirty="0"/>
              <a:t>4.1 Evolution of Fake News</a:t>
            </a:r>
          </a:p>
          <a:p>
            <a:pPr>
              <a:buNone/>
            </a:pPr>
            <a:r>
              <a:rPr lang="en-US" altLang="zh-CN" dirty="0"/>
              <a:t>Fake news spans politics, health, finance, and AI-generated misinformation (e.g., deepfake text), complicating detection.</a:t>
            </a:r>
          </a:p>
          <a:p>
            <a:pPr>
              <a:buNone/>
            </a:pPr>
            <a:r>
              <a:rPr lang="en-US" altLang="zh-CN" b="1" dirty="0"/>
              <a:t>4.2 Explainability and Trust</a:t>
            </a:r>
          </a:p>
          <a:p>
            <a:pPr>
              <a:buNone/>
            </a:pPr>
            <a:r>
              <a:rPr lang="en-US" altLang="zh-CN" dirty="0"/>
              <a:t>Deep learning models lack interpretability. </a:t>
            </a:r>
            <a:r>
              <a:rPr lang="en-US" altLang="zh-CN" dirty="0" err="1"/>
              <a:t>Srba</a:t>
            </a:r>
            <a:r>
              <a:rPr lang="en-US" altLang="zh-CN" dirty="0"/>
              <a:t> et al. (2024) suggested </a:t>
            </a:r>
            <a:r>
              <a:rPr lang="en-US" altLang="zh-CN" b="1" dirty="0"/>
              <a:t>credibility signal analysis</a:t>
            </a:r>
            <a:r>
              <a:rPr lang="en-US" altLang="zh-CN" dirty="0"/>
              <a:t> for transparency, though efficiency is a concern.</a:t>
            </a:r>
          </a:p>
          <a:p>
            <a:pPr>
              <a:buNone/>
            </a:pPr>
            <a:r>
              <a:rPr lang="en-US" altLang="zh-CN" b="1" dirty="0"/>
              <a:t>4.3 Scalability and Computational Cost</a:t>
            </a:r>
          </a:p>
          <a:p>
            <a:r>
              <a:rPr lang="en-US" altLang="zh-CN" dirty="0"/>
              <a:t>Real-time detection on large-scale social media is challenging. Surjeet et al. (2025) proposed </a:t>
            </a:r>
            <a:r>
              <a:rPr lang="en-US" altLang="zh-CN" b="1" dirty="0"/>
              <a:t>Apache Spark</a:t>
            </a:r>
            <a:r>
              <a:rPr lang="en-US" altLang="zh-CN" dirty="0"/>
              <a:t> for scalability, but balancing model complexity and efficiency remains difficult.</a:t>
            </a:r>
          </a:p>
          <a:p>
            <a:endParaRPr lang="zh-CN" altLang="en-US" dirty="0"/>
          </a:p>
        </p:txBody>
      </p:sp>
    </p:spTree>
    <p:extLst>
      <p:ext uri="{BB962C8B-B14F-4D97-AF65-F5344CB8AC3E}">
        <p14:creationId xmlns:p14="http://schemas.microsoft.com/office/powerpoint/2010/main" val="1260063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lstStyle/>
          <a:p>
            <a:r>
              <a:rPr lang="en-GB" dirty="0"/>
              <a:t>Dataset(s)</a:t>
            </a:r>
            <a:endParaRPr lang="en-AU" dirty="0"/>
          </a:p>
        </p:txBody>
      </p:sp>
      <p:sp>
        <p:nvSpPr>
          <p:cNvPr id="3" name="Content Placeholder 2">
            <a:extLst>
              <a:ext uri="{FF2B5EF4-FFF2-40B4-BE49-F238E27FC236}">
                <a16:creationId xmlns:a16="http://schemas.microsoft.com/office/drawing/2014/main" id="{D1140ADC-BD0A-F855-7488-B023933118C6}"/>
              </a:ext>
            </a:extLst>
          </p:cNvPr>
          <p:cNvSpPr>
            <a:spLocks noGrp="1"/>
          </p:cNvSpPr>
          <p:nvPr>
            <p:ph idx="1"/>
          </p:nvPr>
        </p:nvSpPr>
        <p:spPr>
          <a:xfrm>
            <a:off x="231648" y="975360"/>
            <a:ext cx="11631168" cy="5035296"/>
          </a:xfrm>
        </p:spPr>
        <p:txBody>
          <a:bodyPr/>
          <a:lstStyle/>
          <a:p>
            <a:pPr>
              <a:buFont typeface="Wingdings" pitchFamily="2" charset="77"/>
              <a:buChar char="Ø"/>
            </a:pPr>
            <a:r>
              <a:rPr lang="en-AU" dirty="0"/>
              <a:t> Provide details about the dataset or the RL tasks</a:t>
            </a:r>
          </a:p>
        </p:txBody>
      </p:sp>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6</a:t>
            </a:fld>
            <a:endParaRPr lang="en-AU"/>
          </a:p>
        </p:txBody>
      </p:sp>
      <p:sp>
        <p:nvSpPr>
          <p:cNvPr id="5" name="TextBox 4">
            <a:extLst>
              <a:ext uri="{FF2B5EF4-FFF2-40B4-BE49-F238E27FC236}">
                <a16:creationId xmlns:a16="http://schemas.microsoft.com/office/drawing/2014/main" id="{47471554-0422-62B8-814A-4ABC624E8E60}"/>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Hugh Wilson (zxxxxxxx)</a:t>
            </a:r>
          </a:p>
        </p:txBody>
      </p:sp>
    </p:spTree>
    <p:extLst>
      <p:ext uri="{BB962C8B-B14F-4D97-AF65-F5344CB8AC3E}">
        <p14:creationId xmlns:p14="http://schemas.microsoft.com/office/powerpoint/2010/main" val="14824842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normAutofit/>
          </a:bodyPr>
          <a:lstStyle/>
          <a:p>
            <a:r>
              <a:rPr lang="en-GB" dirty="0"/>
              <a:t>Data Analysis - </a:t>
            </a:r>
            <a:r>
              <a:rPr lang="en-AU" altLang="zh-CN" dirty="0"/>
              <a:t>LIAR Dataset</a:t>
            </a:r>
            <a:endParaRPr lang="en-AU" dirty="0"/>
          </a:p>
        </p:txBody>
      </p:sp>
      <p:sp>
        <p:nvSpPr>
          <p:cNvPr id="3" name="Content Placeholder 2">
            <a:extLst>
              <a:ext uri="{FF2B5EF4-FFF2-40B4-BE49-F238E27FC236}">
                <a16:creationId xmlns:a16="http://schemas.microsoft.com/office/drawing/2014/main" id="{D1140ADC-BD0A-F855-7488-B023933118C6}"/>
              </a:ext>
            </a:extLst>
          </p:cNvPr>
          <p:cNvSpPr>
            <a:spLocks noGrp="1"/>
          </p:cNvSpPr>
          <p:nvPr>
            <p:ph idx="1"/>
          </p:nvPr>
        </p:nvSpPr>
        <p:spPr>
          <a:xfrm>
            <a:off x="231648" y="975360"/>
            <a:ext cx="4020312" cy="5035296"/>
          </a:xfrm>
        </p:spPr>
        <p:txBody>
          <a:bodyPr>
            <a:normAutofit/>
          </a:bodyPr>
          <a:lstStyle/>
          <a:p>
            <a:pPr marL="0" indent="0" algn="ctr">
              <a:buNone/>
            </a:pPr>
            <a:r>
              <a:rPr lang="en-US" sz="1400" b="1" dirty="0"/>
              <a:t>Data Format</a:t>
            </a:r>
          </a:p>
          <a:p>
            <a:pPr>
              <a:buFontTx/>
              <a:buChar char="-"/>
            </a:pPr>
            <a:r>
              <a:rPr lang="en-US" sz="1400" dirty="0"/>
              <a:t>TSV files containing political statements</a:t>
            </a:r>
          </a:p>
          <a:p>
            <a:pPr>
              <a:buFontTx/>
              <a:buChar char="-"/>
            </a:pPr>
            <a:r>
              <a:rPr lang="en-US" sz="1400" dirty="0"/>
              <a:t>12,836 samples, 6 classes</a:t>
            </a:r>
          </a:p>
          <a:p>
            <a:pPr>
              <a:buFontTx/>
              <a:buChar char="-"/>
            </a:pPr>
            <a:endParaRPr lang="en-US" sz="1400" dirty="0"/>
          </a:p>
          <a:p>
            <a:pPr marL="0" indent="0" algn="ctr">
              <a:buNone/>
            </a:pPr>
            <a:r>
              <a:rPr lang="en-AU" sz="1400" b="1" dirty="0"/>
              <a:t>Sample distribution of categories</a:t>
            </a:r>
          </a:p>
          <a:p>
            <a:pPr>
              <a:buFontTx/>
              <a:buChar char="-"/>
            </a:pPr>
            <a:r>
              <a:rPr lang="en-US" sz="1400" dirty="0"/>
              <a:t>False: 2,638</a:t>
            </a:r>
          </a:p>
          <a:p>
            <a:pPr>
              <a:buFontTx/>
              <a:buChar char="-"/>
            </a:pPr>
            <a:r>
              <a:rPr lang="en-US" altLang="zh-CN" sz="1400" dirty="0"/>
              <a:t>Half-True: 2,636</a:t>
            </a:r>
          </a:p>
          <a:p>
            <a:pPr>
              <a:buFontTx/>
              <a:buChar char="-"/>
            </a:pPr>
            <a:r>
              <a:rPr lang="en-US" altLang="zh-CN" sz="1400" dirty="0"/>
              <a:t>Mostly-True: 2,063</a:t>
            </a:r>
          </a:p>
          <a:p>
            <a:pPr>
              <a:buFontTx/>
              <a:buChar char="-"/>
            </a:pPr>
            <a:r>
              <a:rPr lang="en-US" altLang="zh-CN" sz="1400" dirty="0"/>
              <a:t>True: 2,165</a:t>
            </a:r>
          </a:p>
          <a:p>
            <a:pPr>
              <a:buFontTx/>
              <a:buChar char="-"/>
            </a:pPr>
            <a:r>
              <a:rPr lang="en-US" altLang="zh-CN" sz="1400" dirty="0"/>
              <a:t>Barely-True: 2,276</a:t>
            </a:r>
          </a:p>
          <a:p>
            <a:pPr>
              <a:buFontTx/>
              <a:buChar char="-"/>
            </a:pPr>
            <a:r>
              <a:rPr lang="en-US" altLang="zh-CN" sz="1400" dirty="0"/>
              <a:t>Pants-Fire: 1,050</a:t>
            </a:r>
          </a:p>
          <a:p>
            <a:pPr marL="0" indent="0">
              <a:buNone/>
            </a:pPr>
            <a:endParaRPr lang="en-US" altLang="zh-CN" sz="1400" dirty="0"/>
          </a:p>
          <a:p>
            <a:pPr marL="0" indent="0">
              <a:buNone/>
            </a:pPr>
            <a:r>
              <a:rPr lang="en-US" altLang="zh-CN" sz="1400" dirty="0"/>
              <a:t>The category distribution is relatively balanced, </a:t>
            </a:r>
          </a:p>
          <a:p>
            <a:pPr marL="0" indent="0">
              <a:buNone/>
            </a:pPr>
            <a:r>
              <a:rPr lang="en-US" altLang="zh-CN" sz="1400" dirty="0"/>
              <a:t>but the "Pants-Fire" category is relatively small, with only 1,050 entries.</a:t>
            </a:r>
            <a:endParaRPr lang="en-AU" altLang="zh-CN" sz="1400" dirty="0"/>
          </a:p>
        </p:txBody>
      </p:sp>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7</a:t>
            </a:fld>
            <a:endParaRPr lang="en-AU"/>
          </a:p>
        </p:txBody>
      </p:sp>
      <p:sp>
        <p:nvSpPr>
          <p:cNvPr id="6" name="TextBox 5">
            <a:extLst>
              <a:ext uri="{FF2B5EF4-FFF2-40B4-BE49-F238E27FC236}">
                <a16:creationId xmlns:a16="http://schemas.microsoft.com/office/drawing/2014/main" id="{0699F208-1CDC-6FEA-A315-8FBE78581435}"/>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a:t>
            </a:r>
            <a:r>
              <a:rPr lang="en-US" altLang="zh-CN" sz="1100" dirty="0">
                <a:latin typeface="Arial" panose="020B0604020202020204" pitchFamily="34" charset="0"/>
                <a:cs typeface="Arial" panose="020B0604020202020204" pitchFamily="34" charset="0"/>
              </a:rPr>
              <a:t>Zihan Chen</a:t>
            </a:r>
            <a:r>
              <a:rPr lang="en-US" sz="1100" dirty="0">
                <a:latin typeface="Arial" panose="020B0604020202020204" pitchFamily="34" charset="0"/>
                <a:cs typeface="Arial" panose="020B0604020202020204" pitchFamily="34" charset="0"/>
              </a:rPr>
              <a:t>(z5527498)</a:t>
            </a:r>
          </a:p>
        </p:txBody>
      </p:sp>
      <p:sp>
        <p:nvSpPr>
          <p:cNvPr id="5" name="文本框 4">
            <a:extLst>
              <a:ext uri="{FF2B5EF4-FFF2-40B4-BE49-F238E27FC236}">
                <a16:creationId xmlns:a16="http://schemas.microsoft.com/office/drawing/2014/main" id="{D8E33429-710B-660A-DFB1-C5A36D2F467D}"/>
              </a:ext>
            </a:extLst>
          </p:cNvPr>
          <p:cNvSpPr txBox="1"/>
          <p:nvPr/>
        </p:nvSpPr>
        <p:spPr>
          <a:xfrm>
            <a:off x="5276088" y="1157338"/>
            <a:ext cx="6669024" cy="4861844"/>
          </a:xfrm>
          <a:prstGeom prst="rect">
            <a:avLst/>
          </a:prstGeom>
          <a:noFill/>
        </p:spPr>
        <p:txBody>
          <a:bodyPr wrap="square" rtlCol="0">
            <a:spAutoFit/>
          </a:bodyPr>
          <a:lstStyle/>
          <a:p>
            <a:pPr algn="ctr">
              <a:lnSpc>
                <a:spcPct val="90000"/>
              </a:lnSpc>
              <a:spcBef>
                <a:spcPts val="1000"/>
              </a:spcBef>
            </a:pPr>
            <a:r>
              <a:rPr lang="en-US" altLang="zh-CN" sz="1400" b="1" dirty="0">
                <a:latin typeface="Arial" panose="020B0604020202020204" pitchFamily="34" charset="0"/>
                <a:ea typeface="Roboto" panose="02000000000000000000" pitchFamily="2" charset="0"/>
                <a:cs typeface="Arial" panose="020B0604020202020204" pitchFamily="34" charset="0"/>
              </a:rPr>
              <a:t>Data diversity</a:t>
            </a:r>
          </a:p>
          <a:p>
            <a:pPr marL="285750" indent="-285750">
              <a:lnSpc>
                <a:spcPct val="90000"/>
              </a:lnSpc>
              <a:spcBef>
                <a:spcPts val="1000"/>
              </a:spcBef>
              <a:buFontTx/>
              <a:buChar char="-"/>
            </a:pPr>
            <a:r>
              <a:rPr lang="en-US" altLang="zh-CN" sz="1400" dirty="0">
                <a:latin typeface="Arial" panose="020B0604020202020204" pitchFamily="34" charset="0"/>
                <a:ea typeface="Roboto" panose="02000000000000000000" pitchFamily="2" charset="0"/>
                <a:cs typeface="Arial" panose="020B0604020202020204" pitchFamily="34" charset="0"/>
              </a:rPr>
              <a:t>Diverse topics: covering politics, economy, technology, health and other fields.</a:t>
            </a:r>
          </a:p>
          <a:p>
            <a:pPr marL="285750" indent="-285750">
              <a:lnSpc>
                <a:spcPct val="90000"/>
              </a:lnSpc>
              <a:spcBef>
                <a:spcPts val="1000"/>
              </a:spcBef>
              <a:buFontTx/>
              <a:buChar char="-"/>
            </a:pPr>
            <a:r>
              <a:rPr lang="en-US" altLang="zh-CN" sz="1400" dirty="0">
                <a:latin typeface="Arial" panose="020B0604020202020204" pitchFamily="34" charset="0"/>
                <a:ea typeface="Roboto" panose="02000000000000000000" pitchFamily="2" charset="0"/>
                <a:cs typeface="Arial" panose="020B0604020202020204" pitchFamily="34" charset="0"/>
              </a:rPr>
              <a:t>Diverse spokespersons: including government officials, experts, public figures, and ordinary people.</a:t>
            </a:r>
          </a:p>
          <a:p>
            <a:pPr marL="285750" indent="-285750">
              <a:lnSpc>
                <a:spcPct val="90000"/>
              </a:lnSpc>
              <a:spcBef>
                <a:spcPts val="1000"/>
              </a:spcBef>
              <a:buFontTx/>
              <a:buChar char="-"/>
            </a:pPr>
            <a:r>
              <a:rPr lang="en-US" altLang="zh-CN" sz="1400" dirty="0">
                <a:latin typeface="Arial" panose="020B0604020202020204" pitchFamily="34" charset="0"/>
                <a:ea typeface="Roboto" panose="02000000000000000000" pitchFamily="2" charset="0"/>
                <a:cs typeface="Arial" panose="020B0604020202020204" pitchFamily="34" charset="0"/>
              </a:rPr>
              <a:t>Diverse text length: from short sentences to complete statements.</a:t>
            </a:r>
          </a:p>
          <a:p>
            <a:pPr marL="285750" indent="-285750">
              <a:lnSpc>
                <a:spcPct val="90000"/>
              </a:lnSpc>
              <a:spcBef>
                <a:spcPts val="1000"/>
              </a:spcBef>
              <a:buFontTx/>
              <a:buChar char="-"/>
            </a:pPr>
            <a:endParaRPr lang="en-US" altLang="zh-CN" sz="1400" dirty="0">
              <a:latin typeface="Arial" panose="020B0604020202020204" pitchFamily="34" charset="0"/>
              <a:ea typeface="Roboto" panose="02000000000000000000" pitchFamily="2" charset="0"/>
              <a:cs typeface="Arial" panose="020B0604020202020204" pitchFamily="34" charset="0"/>
            </a:endParaRPr>
          </a:p>
          <a:p>
            <a:pPr lvl="1">
              <a:lnSpc>
                <a:spcPct val="90000"/>
              </a:lnSpc>
              <a:spcBef>
                <a:spcPts val="1000"/>
              </a:spcBef>
            </a:pPr>
            <a:r>
              <a:rPr lang="en-US" altLang="zh-CN" sz="1400" dirty="0">
                <a:latin typeface="Arial" panose="020B0604020202020204" pitchFamily="34" charset="0"/>
                <a:ea typeface="Roboto" panose="02000000000000000000" pitchFamily="2" charset="0"/>
                <a:cs typeface="Arial" panose="020B0604020202020204" pitchFamily="34" charset="0"/>
              </a:rPr>
              <a:t>Most news texts are between 10 and 50 words long.</a:t>
            </a:r>
          </a:p>
          <a:p>
            <a:pPr lvl="1">
              <a:lnSpc>
                <a:spcPct val="90000"/>
              </a:lnSpc>
              <a:spcBef>
                <a:spcPts val="1000"/>
              </a:spcBef>
            </a:pPr>
            <a:r>
              <a:rPr lang="en-US" altLang="zh-CN" sz="1400" dirty="0">
                <a:latin typeface="Arial" panose="020B0604020202020204" pitchFamily="34" charset="0"/>
                <a:ea typeface="Roboto" panose="02000000000000000000" pitchFamily="2" charset="0"/>
                <a:cs typeface="Arial" panose="020B0604020202020204" pitchFamily="34" charset="0"/>
              </a:rPr>
              <a:t>Very few news texts are less than 5 words or more than 100 words.</a:t>
            </a:r>
          </a:p>
          <a:p>
            <a:pPr lvl="1">
              <a:lnSpc>
                <a:spcPct val="90000"/>
              </a:lnSpc>
              <a:spcBef>
                <a:spcPts val="1000"/>
              </a:spcBef>
            </a:pPr>
            <a:r>
              <a:rPr lang="en-US" altLang="zh-CN" sz="1400" dirty="0">
                <a:latin typeface="Arial" panose="020B0604020202020204" pitchFamily="34" charset="0"/>
                <a:ea typeface="Roboto" panose="02000000000000000000" pitchFamily="2" charset="0"/>
                <a:cs typeface="Arial" panose="020B0604020202020204" pitchFamily="34" charset="0"/>
              </a:rPr>
              <a:t>Stop word problem: some texts contain a lot of meaningless words such as "the", "a", "of", etc.</a:t>
            </a:r>
          </a:p>
          <a:p>
            <a:pPr>
              <a:lnSpc>
                <a:spcPct val="90000"/>
              </a:lnSpc>
              <a:spcBef>
                <a:spcPts val="1000"/>
              </a:spcBef>
            </a:pPr>
            <a:endParaRPr lang="en-US" altLang="zh-CN" sz="1400" dirty="0">
              <a:latin typeface="Arial" panose="020B0604020202020204" pitchFamily="34" charset="0"/>
              <a:ea typeface="Roboto" panose="02000000000000000000" pitchFamily="2" charset="0"/>
              <a:cs typeface="Arial" panose="020B0604020202020204" pitchFamily="34" charset="0"/>
            </a:endParaRPr>
          </a:p>
          <a:p>
            <a:pPr algn="ctr">
              <a:lnSpc>
                <a:spcPct val="90000"/>
              </a:lnSpc>
              <a:spcBef>
                <a:spcPts val="1000"/>
              </a:spcBef>
            </a:pPr>
            <a:r>
              <a:rPr lang="en-US" altLang="zh-CN" sz="1400" b="1" dirty="0">
                <a:latin typeface="Arial" panose="020B0604020202020204" pitchFamily="34" charset="0"/>
                <a:cs typeface="Arial" panose="020B0604020202020204" pitchFamily="34" charset="0"/>
              </a:rPr>
              <a:t>Physical features</a:t>
            </a:r>
          </a:p>
          <a:p>
            <a:pPr marL="285750" indent="-285750">
              <a:lnSpc>
                <a:spcPct val="90000"/>
              </a:lnSpc>
              <a:spcBef>
                <a:spcPts val="1000"/>
              </a:spcBef>
              <a:buFontTx/>
              <a:buChar char="-"/>
            </a:pPr>
            <a:r>
              <a:rPr lang="en-US" altLang="zh-CN" sz="1400" dirty="0">
                <a:latin typeface="Arial" panose="020B0604020202020204" pitchFamily="34" charset="0"/>
                <a:cs typeface="Arial" panose="020B0604020202020204" pitchFamily="34" charset="0"/>
              </a:rPr>
              <a:t>All text data</a:t>
            </a:r>
          </a:p>
          <a:p>
            <a:pPr marL="285750" indent="-285750">
              <a:lnSpc>
                <a:spcPct val="90000"/>
              </a:lnSpc>
              <a:spcBef>
                <a:spcPts val="1000"/>
              </a:spcBef>
              <a:buFontTx/>
              <a:buChar char="-"/>
            </a:pPr>
            <a:r>
              <a:rPr lang="en-US" altLang="zh-CN" sz="1400" dirty="0">
                <a:latin typeface="Arial" panose="020B0604020202020204" pitchFamily="34" charset="0"/>
                <a:cs typeface="Arial" panose="020B0604020202020204" pitchFamily="34" charset="0"/>
              </a:rPr>
              <a:t>Mostly short texts (10-50 words on average)</a:t>
            </a:r>
          </a:p>
          <a:p>
            <a:pPr marL="285750" indent="-285750">
              <a:lnSpc>
                <a:spcPct val="90000"/>
              </a:lnSpc>
              <a:spcBef>
                <a:spcPts val="1000"/>
              </a:spcBef>
              <a:buFontTx/>
              <a:buChar char="-"/>
            </a:pPr>
            <a:r>
              <a:rPr lang="en-US" altLang="zh-CN" sz="1400" dirty="0">
                <a:latin typeface="Arial" panose="020B0604020202020204" pitchFamily="34" charset="0"/>
                <a:cs typeface="Arial" panose="020B0604020202020204" pitchFamily="34" charset="0"/>
              </a:rPr>
              <a:t>Speakers from different topics, sources, and political backgrounds</a:t>
            </a:r>
          </a:p>
          <a:p>
            <a:pPr>
              <a:lnSpc>
                <a:spcPct val="90000"/>
              </a:lnSpc>
              <a:spcBef>
                <a:spcPts val="1000"/>
              </a:spcBef>
            </a:pPr>
            <a:endParaRPr lang="en-US" altLang="zh-CN" sz="1400" dirty="0">
              <a:latin typeface="Arial" panose="020B0604020202020204" pitchFamily="34" charset="0"/>
              <a:cs typeface="Arial" panose="020B0604020202020204" pitchFamily="34" charset="0"/>
            </a:endParaRPr>
          </a:p>
        </p:txBody>
      </p:sp>
      <p:pic>
        <p:nvPicPr>
          <p:cNvPr id="8" name="图片 7">
            <a:extLst>
              <a:ext uri="{FF2B5EF4-FFF2-40B4-BE49-F238E27FC236}">
                <a16:creationId xmlns:a16="http://schemas.microsoft.com/office/drawing/2014/main" id="{4990AD3E-5579-44E9-C19F-78D203D79BA2}"/>
              </a:ext>
            </a:extLst>
          </p:cNvPr>
          <p:cNvPicPr>
            <a:picLocks noChangeAspect="1"/>
          </p:cNvPicPr>
          <p:nvPr/>
        </p:nvPicPr>
        <p:blipFill>
          <a:blip r:embed="rId2"/>
          <a:stretch>
            <a:fillRect/>
          </a:stretch>
        </p:blipFill>
        <p:spPr>
          <a:xfrm>
            <a:off x="2304288" y="2484125"/>
            <a:ext cx="3383280" cy="2299082"/>
          </a:xfrm>
          <a:prstGeom prst="rect">
            <a:avLst/>
          </a:prstGeom>
        </p:spPr>
      </p:pic>
    </p:spTree>
    <p:extLst>
      <p:ext uri="{BB962C8B-B14F-4D97-AF65-F5344CB8AC3E}">
        <p14:creationId xmlns:p14="http://schemas.microsoft.com/office/powerpoint/2010/main" val="946088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normAutofit/>
          </a:bodyPr>
          <a:lstStyle/>
          <a:p>
            <a:r>
              <a:rPr lang="en-GB" dirty="0"/>
              <a:t>Method(s)</a:t>
            </a:r>
            <a:endParaRPr lang="en-AU" dirty="0"/>
          </a:p>
        </p:txBody>
      </p:sp>
      <p:sp>
        <p:nvSpPr>
          <p:cNvPr id="3" name="Content Placeholder 2">
            <a:extLst>
              <a:ext uri="{FF2B5EF4-FFF2-40B4-BE49-F238E27FC236}">
                <a16:creationId xmlns:a16="http://schemas.microsoft.com/office/drawing/2014/main" id="{D1140ADC-BD0A-F855-7488-B023933118C6}"/>
              </a:ext>
            </a:extLst>
          </p:cNvPr>
          <p:cNvSpPr>
            <a:spLocks noGrp="1"/>
          </p:cNvSpPr>
          <p:nvPr>
            <p:ph idx="1"/>
          </p:nvPr>
        </p:nvSpPr>
        <p:spPr>
          <a:xfrm>
            <a:off x="231648" y="975360"/>
            <a:ext cx="11631168" cy="5035296"/>
          </a:xfrm>
        </p:spPr>
        <p:txBody>
          <a:bodyPr>
            <a:normAutofit/>
          </a:bodyPr>
          <a:lstStyle/>
          <a:p>
            <a:pPr>
              <a:buFont typeface="Wingdings" pitchFamily="2" charset="2"/>
              <a:buChar char="Ø"/>
            </a:pPr>
            <a:r>
              <a:rPr lang="en-AU" dirty="0"/>
              <a:t> Details here …</a:t>
            </a:r>
          </a:p>
        </p:txBody>
      </p:sp>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8</a:t>
            </a:fld>
            <a:endParaRPr lang="en-AU"/>
          </a:p>
        </p:txBody>
      </p:sp>
      <p:sp>
        <p:nvSpPr>
          <p:cNvPr id="6" name="TextBox 5">
            <a:extLst>
              <a:ext uri="{FF2B5EF4-FFF2-40B4-BE49-F238E27FC236}">
                <a16:creationId xmlns:a16="http://schemas.microsoft.com/office/drawing/2014/main" id="{0699F208-1CDC-6FEA-A315-8FBE78581435}"/>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Zhongsui Guo (zxxxxxxx)</a:t>
            </a:r>
          </a:p>
        </p:txBody>
      </p:sp>
    </p:spTree>
    <p:extLst>
      <p:ext uri="{BB962C8B-B14F-4D97-AF65-F5344CB8AC3E}">
        <p14:creationId xmlns:p14="http://schemas.microsoft.com/office/powerpoint/2010/main" val="546283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BE7D9-9E99-C860-707E-450211BC7582}"/>
              </a:ext>
            </a:extLst>
          </p:cNvPr>
          <p:cNvSpPr>
            <a:spLocks noGrp="1"/>
          </p:cNvSpPr>
          <p:nvPr>
            <p:ph type="title"/>
          </p:nvPr>
        </p:nvSpPr>
        <p:spPr>
          <a:xfrm>
            <a:off x="231648" y="136525"/>
            <a:ext cx="11631168" cy="838835"/>
          </a:xfrm>
        </p:spPr>
        <p:txBody>
          <a:bodyPr>
            <a:normAutofit/>
          </a:bodyPr>
          <a:lstStyle/>
          <a:p>
            <a:r>
              <a:rPr lang="en-GB" dirty="0"/>
              <a:t>Results</a:t>
            </a:r>
            <a:endParaRPr lang="en-AU" dirty="0"/>
          </a:p>
        </p:txBody>
      </p:sp>
      <p:sp>
        <p:nvSpPr>
          <p:cNvPr id="3" name="Content Placeholder 2">
            <a:extLst>
              <a:ext uri="{FF2B5EF4-FFF2-40B4-BE49-F238E27FC236}">
                <a16:creationId xmlns:a16="http://schemas.microsoft.com/office/drawing/2014/main" id="{D1140ADC-BD0A-F855-7488-B023933118C6}"/>
              </a:ext>
            </a:extLst>
          </p:cNvPr>
          <p:cNvSpPr>
            <a:spLocks noGrp="1"/>
          </p:cNvSpPr>
          <p:nvPr>
            <p:ph idx="1"/>
          </p:nvPr>
        </p:nvSpPr>
        <p:spPr>
          <a:xfrm>
            <a:off x="231648" y="975360"/>
            <a:ext cx="11631168" cy="5035296"/>
          </a:xfrm>
        </p:spPr>
        <p:txBody>
          <a:bodyPr>
            <a:normAutofit/>
          </a:bodyPr>
          <a:lstStyle/>
          <a:p>
            <a:pPr>
              <a:buFont typeface="Wingdings" pitchFamily="2" charset="2"/>
              <a:buChar char="Ø"/>
            </a:pPr>
            <a:r>
              <a:rPr lang="en-AU" dirty="0"/>
              <a:t> Details here …</a:t>
            </a:r>
          </a:p>
        </p:txBody>
      </p:sp>
      <p:sp>
        <p:nvSpPr>
          <p:cNvPr id="4" name="Slide Number Placeholder 3">
            <a:extLst>
              <a:ext uri="{FF2B5EF4-FFF2-40B4-BE49-F238E27FC236}">
                <a16:creationId xmlns:a16="http://schemas.microsoft.com/office/drawing/2014/main" id="{DEAD12B5-C5CB-BD43-2384-11071952DAE9}"/>
              </a:ext>
            </a:extLst>
          </p:cNvPr>
          <p:cNvSpPr>
            <a:spLocks noGrp="1"/>
          </p:cNvSpPr>
          <p:nvPr>
            <p:ph type="sldNum" sz="quarter" idx="12"/>
          </p:nvPr>
        </p:nvSpPr>
        <p:spPr/>
        <p:txBody>
          <a:bodyPr/>
          <a:lstStyle/>
          <a:p>
            <a:fld id="{6BAD6A8B-B5C3-4437-A9DE-A8C2149171DD}" type="slidenum">
              <a:rPr lang="en-AU" smtClean="0"/>
              <a:t>9</a:t>
            </a:fld>
            <a:endParaRPr lang="en-AU"/>
          </a:p>
        </p:txBody>
      </p:sp>
      <p:sp>
        <p:nvSpPr>
          <p:cNvPr id="6" name="TextBox 5">
            <a:extLst>
              <a:ext uri="{FF2B5EF4-FFF2-40B4-BE49-F238E27FC236}">
                <a16:creationId xmlns:a16="http://schemas.microsoft.com/office/drawing/2014/main" id="{0699F208-1CDC-6FEA-A315-8FBE78581435}"/>
              </a:ext>
            </a:extLst>
          </p:cNvPr>
          <p:cNvSpPr txBox="1"/>
          <p:nvPr/>
        </p:nvSpPr>
        <p:spPr>
          <a:xfrm>
            <a:off x="119743" y="6225545"/>
            <a:ext cx="7326086" cy="261610"/>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Presenter: Zhongsui Guo (zxxxxxxx)</a:t>
            </a:r>
          </a:p>
        </p:txBody>
      </p:sp>
    </p:spTree>
    <p:extLst>
      <p:ext uri="{BB962C8B-B14F-4D97-AF65-F5344CB8AC3E}">
        <p14:creationId xmlns:p14="http://schemas.microsoft.com/office/powerpoint/2010/main" val="22621917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4723</TotalTime>
  <Words>984</Words>
  <Application>Microsoft Office PowerPoint</Application>
  <PresentationFormat>宽屏</PresentationFormat>
  <Paragraphs>108</Paragraphs>
  <Slides>12</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12</vt:i4>
      </vt:variant>
    </vt:vector>
  </HeadingPairs>
  <TitlesOfParts>
    <vt:vector size="17" baseType="lpstr">
      <vt:lpstr>Arial</vt:lpstr>
      <vt:lpstr>Calibri</vt:lpstr>
      <vt:lpstr>Calibri Light</vt:lpstr>
      <vt:lpstr>Wingdings</vt:lpstr>
      <vt:lpstr>Office Theme</vt:lpstr>
      <vt:lpstr>PowerPoint 演示文稿</vt:lpstr>
      <vt:lpstr>Motivation </vt:lpstr>
      <vt:lpstr>Problem Statement</vt:lpstr>
      <vt:lpstr>Literature Review</vt:lpstr>
      <vt:lpstr>Literature Review</vt:lpstr>
      <vt:lpstr>Dataset(s)</vt:lpstr>
      <vt:lpstr>Data Analysis - LIAR Dataset</vt:lpstr>
      <vt:lpstr>Method(s)</vt:lpstr>
      <vt:lpstr>Results</vt:lpstr>
      <vt:lpstr>Discussion</vt:lpstr>
      <vt:lpstr>Conclusion</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Shisheng Zhang</dc:creator>
  <cp:lastModifiedBy>Harrison</cp:lastModifiedBy>
  <cp:revision>45</cp:revision>
  <dcterms:created xsi:type="dcterms:W3CDTF">2022-11-14T00:04:04Z</dcterms:created>
  <dcterms:modified xsi:type="dcterms:W3CDTF">2025-03-20T08:25:18Z</dcterms:modified>
</cp:coreProperties>
</file>